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64" r:id="rId4"/>
    <p:sldId id="266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BAB0"/>
    <a:srgbClr val="D87C79"/>
    <a:srgbClr val="FCD8C5"/>
    <a:srgbClr val="FF7E79"/>
    <a:srgbClr val="FF52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92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692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5079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655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685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462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89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712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88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126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58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228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2020. 5. 24.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713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A2B33784-7DCC-A141-ADF8-C4801ECD250B}"/>
              </a:ext>
            </a:extLst>
          </p:cNvPr>
          <p:cNvSpPr/>
          <p:nvPr/>
        </p:nvSpPr>
        <p:spPr>
          <a:xfrm>
            <a:off x="-6686" y="3505201"/>
            <a:ext cx="12198686" cy="3352790"/>
          </a:xfrm>
          <a:prstGeom prst="rect">
            <a:avLst/>
          </a:prstGeom>
          <a:pattFill prst="wdDnDiag">
            <a:fgClr>
              <a:schemeClr val="accent2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TW" altLang="en-US" dirty="0"/>
          </a:p>
        </p:txBody>
      </p:sp>
      <p:sp>
        <p:nvSpPr>
          <p:cNvPr id="24" name="모서리가 둥근 직사각형 4">
            <a:extLst>
              <a:ext uri="{FF2B5EF4-FFF2-40B4-BE49-F238E27FC236}">
                <a16:creationId xmlns:a16="http://schemas.microsoft.com/office/drawing/2014/main" id="{935A63F9-EE03-9D47-B5DA-97D823CAB8CD}"/>
              </a:ext>
            </a:extLst>
          </p:cNvPr>
          <p:cNvSpPr/>
          <p:nvPr/>
        </p:nvSpPr>
        <p:spPr>
          <a:xfrm>
            <a:off x="3024712" y="1460500"/>
            <a:ext cx="6207125" cy="3968750"/>
          </a:xfrm>
          <a:prstGeom prst="roundRect">
            <a:avLst>
              <a:gd name="adj" fmla="val 2557"/>
            </a:avLst>
          </a:prstGeom>
          <a:solidFill>
            <a:schemeClr val="bg1"/>
          </a:solidFill>
          <a:ln>
            <a:noFill/>
          </a:ln>
          <a:effectLst>
            <a:outerShdw blurRad="431800" dist="50800" dir="5400000" algn="ctr" rotWithShape="0">
              <a:srgbClr val="F1543F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양쪽 모서리가 둥근 사각형 5">
            <a:extLst>
              <a:ext uri="{FF2B5EF4-FFF2-40B4-BE49-F238E27FC236}">
                <a16:creationId xmlns:a16="http://schemas.microsoft.com/office/drawing/2014/main" id="{A4C4129C-3F76-F343-AF89-E9273C10144E}"/>
              </a:ext>
            </a:extLst>
          </p:cNvPr>
          <p:cNvSpPr/>
          <p:nvPr/>
        </p:nvSpPr>
        <p:spPr>
          <a:xfrm>
            <a:off x="3024712" y="1460501"/>
            <a:ext cx="6207125" cy="2044699"/>
          </a:xfrm>
          <a:prstGeom prst="round2SameRect">
            <a:avLst>
              <a:gd name="adj1" fmla="val 13308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dist="12700" dir="5400000" algn="t" rotWithShape="0">
              <a:srgbClr val="F1543F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7200" kern="0" dirty="0">
              <a:solidFill>
                <a:srgbClr val="F1543F"/>
              </a:solidFill>
            </a:endParaRPr>
          </a:p>
        </p:txBody>
      </p:sp>
      <p:sp>
        <p:nvSpPr>
          <p:cNvPr id="31" name="직사각형 27">
            <a:extLst>
              <a:ext uri="{FF2B5EF4-FFF2-40B4-BE49-F238E27FC236}">
                <a16:creationId xmlns:a16="http://schemas.microsoft.com/office/drawing/2014/main" id="{189CFB3D-453A-8D41-B5EB-661D270B888A}"/>
              </a:ext>
            </a:extLst>
          </p:cNvPr>
          <p:cNvSpPr/>
          <p:nvPr/>
        </p:nvSpPr>
        <p:spPr>
          <a:xfrm>
            <a:off x="3080274" y="2049748"/>
            <a:ext cx="6096000" cy="1178656"/>
          </a:xfrm>
          <a:prstGeom prst="rect">
            <a:avLst/>
          </a:prstGeom>
          <a:ln>
            <a:noFill/>
          </a:ln>
        </p:spPr>
        <p:txBody>
          <a:bodyPr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5400" b="1" kern="0" dirty="0">
                <a:ln w="15875">
                  <a:solidFill>
                    <a:srgbClr val="FF7E79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152400" dist="38100" dir="2700000" algn="tl" rotWithShape="0">
                    <a:srgbClr val="D87C79">
                      <a:alpha val="50000"/>
                    </a:srgbClr>
                  </a:outerShdw>
                </a:effectLst>
                <a:latin typeface="Arial Rounded MT Bold" panose="020F0704030504030204" pitchFamily="34" charset="0"/>
                <a:ea typeface="STHupo" panose="02010800040101010101" pitchFamily="2" charset="-122"/>
              </a:rPr>
              <a:t>RWD DESIGN</a:t>
            </a:r>
          </a:p>
        </p:txBody>
      </p:sp>
      <p:sp>
        <p:nvSpPr>
          <p:cNvPr id="32" name="직사각형 27">
            <a:extLst>
              <a:ext uri="{FF2B5EF4-FFF2-40B4-BE49-F238E27FC236}">
                <a16:creationId xmlns:a16="http://schemas.microsoft.com/office/drawing/2014/main" id="{378F451D-C1E2-4942-B2A5-9917E01E7D5C}"/>
              </a:ext>
            </a:extLst>
          </p:cNvPr>
          <p:cNvSpPr/>
          <p:nvPr/>
        </p:nvSpPr>
        <p:spPr>
          <a:xfrm>
            <a:off x="3044657" y="4485726"/>
            <a:ext cx="6096000" cy="400110"/>
          </a:xfrm>
          <a:prstGeom prst="rect">
            <a:avLst/>
          </a:prstGeom>
          <a:ln w="31750">
            <a:noFill/>
          </a:ln>
        </p:spPr>
        <p:txBody>
          <a:bodyPr>
            <a:spAutoFit/>
          </a:bodyPr>
          <a:lstStyle/>
          <a:p>
            <a:pPr algn="ctr" latinLnBrk="0">
              <a:defRPr/>
            </a:pPr>
            <a:r>
              <a:rPr lang="zh-CN" altLang="en-US" sz="20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effectLst>
                  <a:outerShdw blurRad="114300" dist="25400" dir="5400000" algn="ctr" rotWithShape="0">
                    <a:srgbClr val="FF7E79">
                      <a:alpha val="52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資工二</a:t>
            </a:r>
            <a:r>
              <a:rPr lang="en-US" altLang="zh-CN" sz="20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effectLst>
                  <a:outerShdw blurRad="114300" dist="25400" dir="5400000" algn="ctr" rotWithShape="0">
                    <a:srgbClr val="FF7E79">
                      <a:alpha val="52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 107590015</a:t>
            </a:r>
            <a:r>
              <a:rPr lang="zh-TW" altLang="en-US" sz="20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effectLst>
                  <a:outerShdw blurRad="114300" dist="25400" dir="5400000" algn="ctr" rotWithShape="0">
                    <a:srgbClr val="FF7E79">
                      <a:alpha val="52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zh-CN" altLang="en-US" sz="20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effectLst>
                  <a:outerShdw blurRad="114300" dist="25400" dir="5400000" algn="ctr" rotWithShape="0">
                    <a:srgbClr val="FF7E79">
                      <a:alpha val="52000"/>
                    </a:srgb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謝安怡</a:t>
            </a:r>
            <a:endParaRPr lang="en-US" altLang="zh-CN" sz="20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effectLst>
                <a:outerShdw blurRad="114300" dist="25400" dir="5400000" algn="ctr" rotWithShape="0">
                  <a:srgbClr val="FF7E79">
                    <a:alpha val="52000"/>
                  </a:srgbClr>
                </a:outerShdw>
              </a:effectLst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35" name="圖形 34">
            <a:extLst>
              <a:ext uri="{FF2B5EF4-FFF2-40B4-BE49-F238E27FC236}">
                <a16:creationId xmlns:a16="http://schemas.microsoft.com/office/drawing/2014/main" id="{B8548646-79F7-7D4B-A87A-319233B30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5774" y="3692071"/>
            <a:ext cx="1905000" cy="67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96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E79">
            <a:alpha val="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>
            <a:extLst>
              <a:ext uri="{FF2B5EF4-FFF2-40B4-BE49-F238E27FC236}">
                <a16:creationId xmlns:a16="http://schemas.microsoft.com/office/drawing/2014/main" id="{92DEBD22-E4DB-974A-8B06-D5DA19C1350C}"/>
              </a:ext>
            </a:extLst>
          </p:cNvPr>
          <p:cNvSpPr/>
          <p:nvPr/>
        </p:nvSpPr>
        <p:spPr>
          <a:xfrm>
            <a:off x="0" y="2939143"/>
            <a:ext cx="12192000" cy="3918857"/>
          </a:xfrm>
          <a:prstGeom prst="rect">
            <a:avLst/>
          </a:prstGeom>
          <a:pattFill prst="lgGrid">
            <a:fgClr>
              <a:srgbClr val="F0E4DF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zh-TW" altLang="en-US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F456BEB0-D072-034F-8205-6E8DE7424EB3}"/>
              </a:ext>
            </a:extLst>
          </p:cNvPr>
          <p:cNvGrpSpPr/>
          <p:nvPr/>
        </p:nvGrpSpPr>
        <p:grpSpPr>
          <a:xfrm>
            <a:off x="2718963" y="-2"/>
            <a:ext cx="6891193" cy="6858002"/>
            <a:chOff x="2718963" y="-2"/>
            <a:chExt cx="6891193" cy="6858002"/>
          </a:xfrm>
          <a:effectLst>
            <a:outerShdw blurRad="228600" dist="38100" dir="2700000" algn="tl" rotWithShape="0">
              <a:prstClr val="black">
                <a:alpha val="38000"/>
              </a:prstClr>
            </a:outerShdw>
          </a:effectLst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01F517E8-8EF4-694F-8F14-0F64AD22D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8963" y="0"/>
              <a:ext cx="2371216" cy="6858000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:a16="http://schemas.microsoft.com/office/drawing/2014/main" id="{5EFFCF47-BAA8-514D-BF77-02D360F2C7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8628" y="0"/>
              <a:ext cx="1456566" cy="6858000"/>
            </a:xfrm>
            <a:prstGeom prst="rect">
              <a:avLst/>
            </a:prstGeom>
          </p:spPr>
        </p:pic>
        <p:pic>
          <p:nvPicPr>
            <p:cNvPr id="13" name="圖片 12">
              <a:extLst>
                <a:ext uri="{FF2B5EF4-FFF2-40B4-BE49-F238E27FC236}">
                  <a16:creationId xmlns:a16="http://schemas.microsoft.com/office/drawing/2014/main" id="{06FC9B27-57E9-1C44-885C-515EFCE229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26186" y="-2"/>
              <a:ext cx="583970" cy="6858000"/>
            </a:xfrm>
            <a:prstGeom prst="rect">
              <a:avLst/>
            </a:prstGeom>
          </p:spPr>
        </p:pic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FFFC38C0-0E71-AA43-8709-2CD8C23C56E6}"/>
              </a:ext>
            </a:extLst>
          </p:cNvPr>
          <p:cNvGrpSpPr/>
          <p:nvPr/>
        </p:nvGrpSpPr>
        <p:grpSpPr>
          <a:xfrm>
            <a:off x="2172989" y="3188367"/>
            <a:ext cx="7300048" cy="481265"/>
            <a:chOff x="1987910" y="2457111"/>
            <a:chExt cx="7300048" cy="481265"/>
          </a:xfrm>
        </p:grpSpPr>
        <p:sp>
          <p:nvSpPr>
            <p:cNvPr id="10" name="모서리가 둥근 직사각형 57">
              <a:extLst>
                <a:ext uri="{FF2B5EF4-FFF2-40B4-BE49-F238E27FC236}">
                  <a16:creationId xmlns:a16="http://schemas.microsoft.com/office/drawing/2014/main" id="{00425F7E-26C8-6948-977C-6BC7B8D5E632}"/>
                </a:ext>
              </a:extLst>
            </p:cNvPr>
            <p:cNvSpPr/>
            <p:nvPr/>
          </p:nvSpPr>
          <p:spPr>
            <a:xfrm>
              <a:off x="1987910" y="2457113"/>
              <a:ext cx="1278541" cy="481263"/>
            </a:xfrm>
            <a:prstGeom prst="roundRect">
              <a:avLst>
                <a:gd name="adj" fmla="val 50000"/>
              </a:avLst>
            </a:prstGeom>
            <a:solidFill>
              <a:srgbClr val="D87C79"/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blurRad="114300" dist="38100" dir="2700000" algn="tl" rotWithShape="0">
                <a:srgbClr val="D87C7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1280px</a:t>
              </a:r>
            </a:p>
          </p:txBody>
        </p:sp>
        <p:sp>
          <p:nvSpPr>
            <p:cNvPr id="11" name="모서리가 둥근 직사각형 57">
              <a:extLst>
                <a:ext uri="{FF2B5EF4-FFF2-40B4-BE49-F238E27FC236}">
                  <a16:creationId xmlns:a16="http://schemas.microsoft.com/office/drawing/2014/main" id="{97212311-CE8B-9F44-AC46-91C01811EB12}"/>
                </a:ext>
              </a:extLst>
            </p:cNvPr>
            <p:cNvSpPr/>
            <p:nvPr/>
          </p:nvSpPr>
          <p:spPr>
            <a:xfrm>
              <a:off x="5284731" y="2457112"/>
              <a:ext cx="1278541" cy="481263"/>
            </a:xfrm>
            <a:prstGeom prst="roundRect">
              <a:avLst>
                <a:gd name="adj" fmla="val 50000"/>
              </a:avLst>
            </a:prstGeom>
            <a:solidFill>
              <a:srgbClr val="F3BAB0"/>
            </a:solidFill>
            <a:ln w="19050">
              <a:solidFill>
                <a:srgbClr val="D87C79"/>
              </a:solidFill>
            </a:ln>
            <a:effectLst>
              <a:outerShdw blurRad="114300" dist="38100" dir="2700000" algn="tl" rotWithShape="0">
                <a:srgbClr val="D87C7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768px</a:t>
              </a:r>
            </a:p>
          </p:txBody>
        </p:sp>
        <p:sp>
          <p:nvSpPr>
            <p:cNvPr id="12" name="모서리가 둥근 직사각형 57">
              <a:extLst>
                <a:ext uri="{FF2B5EF4-FFF2-40B4-BE49-F238E27FC236}">
                  <a16:creationId xmlns:a16="http://schemas.microsoft.com/office/drawing/2014/main" id="{899C1228-E906-D94F-B78D-BDE8528B4546}"/>
                </a:ext>
              </a:extLst>
            </p:cNvPr>
            <p:cNvSpPr/>
            <p:nvPr/>
          </p:nvSpPr>
          <p:spPr>
            <a:xfrm>
              <a:off x="8009417" y="2457111"/>
              <a:ext cx="1278541" cy="481263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9050">
              <a:solidFill>
                <a:srgbClr val="D87C79"/>
              </a:solidFill>
            </a:ln>
            <a:effectLst>
              <a:outerShdw blurRad="114300" dist="38100" dir="2700000" algn="tl" rotWithShape="0">
                <a:srgbClr val="D87C79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rgbClr val="D87C79"/>
                  </a:solidFill>
                </a:rPr>
                <a:t>320px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17464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D97ABDF-547F-EC46-9E2D-47AF2F6DFDA0}"/>
              </a:ext>
            </a:extLst>
          </p:cNvPr>
          <p:cNvSpPr/>
          <p:nvPr/>
        </p:nvSpPr>
        <p:spPr>
          <a:xfrm>
            <a:off x="295275" y="323850"/>
            <a:ext cx="11601450" cy="6210300"/>
          </a:xfrm>
          <a:prstGeom prst="roundRect">
            <a:avLst>
              <a:gd name="adj" fmla="val 2557"/>
            </a:avLst>
          </a:prstGeom>
          <a:solidFill>
            <a:schemeClr val="bg1"/>
          </a:solidFill>
          <a:ln>
            <a:noFill/>
          </a:ln>
          <a:effectLst>
            <a:outerShdw blurRad="431800" dist="50800" dir="5400000" algn="ctr" rotWithShape="0">
              <a:srgbClr val="F1543F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오른쪽 대괄호 5">
            <a:extLst>
              <a:ext uri="{FF2B5EF4-FFF2-40B4-BE49-F238E27FC236}">
                <a16:creationId xmlns:a16="http://schemas.microsoft.com/office/drawing/2014/main" id="{6FB50E78-14EE-BD44-8003-E693759484A8}"/>
              </a:ext>
            </a:extLst>
          </p:cNvPr>
          <p:cNvSpPr/>
          <p:nvPr/>
        </p:nvSpPr>
        <p:spPr>
          <a:xfrm rot="16200000">
            <a:off x="2079625" y="-727075"/>
            <a:ext cx="457200" cy="3028950"/>
          </a:xfrm>
          <a:prstGeom prst="rightBracket">
            <a:avLst>
              <a:gd name="adj" fmla="val 0"/>
            </a:avLst>
          </a:prstGeom>
          <a:ln>
            <a:solidFill>
              <a:srgbClr val="D87C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cxnSp>
        <p:nvCxnSpPr>
          <p:cNvPr id="20" name="직선 연결선 7">
            <a:extLst>
              <a:ext uri="{FF2B5EF4-FFF2-40B4-BE49-F238E27FC236}">
                <a16:creationId xmlns:a16="http://schemas.microsoft.com/office/drawing/2014/main" id="{A0A14412-0BEA-F44A-99C9-E1AFFA073AFD}"/>
              </a:ext>
            </a:extLst>
          </p:cNvPr>
          <p:cNvCxnSpPr>
            <a:stCxn id="19" idx="1"/>
          </p:cNvCxnSpPr>
          <p:nvPr/>
        </p:nvCxnSpPr>
        <p:spPr>
          <a:xfrm>
            <a:off x="3822700" y="1016000"/>
            <a:ext cx="7298180" cy="1"/>
          </a:xfrm>
          <a:prstGeom prst="line">
            <a:avLst/>
          </a:prstGeom>
          <a:ln>
            <a:solidFill>
              <a:srgbClr val="D87C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7">
            <a:extLst>
              <a:ext uri="{FF2B5EF4-FFF2-40B4-BE49-F238E27FC236}">
                <a16:creationId xmlns:a16="http://schemas.microsoft.com/office/drawing/2014/main" id="{79AB0772-FD2D-D840-B637-DBE572AC08AD}"/>
              </a:ext>
            </a:extLst>
          </p:cNvPr>
          <p:cNvSpPr/>
          <p:nvPr/>
        </p:nvSpPr>
        <p:spPr>
          <a:xfrm>
            <a:off x="1242731" y="647477"/>
            <a:ext cx="2079524" cy="338554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zh-TW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01</a:t>
            </a:r>
            <a:r>
              <a:rPr lang="zh-TW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主導列變化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A06182EA-46C0-494E-A6B2-058DDBDF3D21}"/>
              </a:ext>
            </a:extLst>
          </p:cNvPr>
          <p:cNvGrpSpPr>
            <a:grpSpLocks noChangeAspect="1"/>
          </p:cNvGrpSpPr>
          <p:nvPr/>
        </p:nvGrpSpPr>
        <p:grpSpPr>
          <a:xfrm>
            <a:off x="1242731" y="1982593"/>
            <a:ext cx="3856260" cy="3350762"/>
            <a:chOff x="2192697" y="2032546"/>
            <a:chExt cx="4844623" cy="4209564"/>
          </a:xfrm>
          <a:effectLst>
            <a:outerShdw blurRad="203200" dist="38100" dir="2700000" algn="tl" rotWithShape="0">
              <a:srgbClr val="D87C79">
                <a:alpha val="40000"/>
              </a:srgbClr>
            </a:outerShdw>
          </a:effectLst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11E4CEDF-1B48-1548-A663-32757BFF31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92697" y="2032546"/>
              <a:ext cx="4844623" cy="4209564"/>
            </a:xfrm>
            <a:prstGeom prst="rect">
              <a:avLst/>
            </a:prstGeom>
          </p:spPr>
        </p:pic>
        <p:pic>
          <p:nvPicPr>
            <p:cNvPr id="10" name="圖片 9">
              <a:extLst>
                <a:ext uri="{FF2B5EF4-FFF2-40B4-BE49-F238E27FC236}">
                  <a16:creationId xmlns:a16="http://schemas.microsoft.com/office/drawing/2014/main" id="{3BA142EF-95E3-1D49-AB78-7F0A50F75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3530" y="2860768"/>
              <a:ext cx="3904655" cy="2198914"/>
            </a:xfrm>
            <a:prstGeom prst="rect">
              <a:avLst/>
            </a:prstGeom>
          </p:spPr>
        </p:pic>
      </p:grp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81DD6B08-9274-C744-88BC-B1E415257E85}"/>
              </a:ext>
            </a:extLst>
          </p:cNvPr>
          <p:cNvGrpSpPr>
            <a:grpSpLocks noChangeAspect="1"/>
          </p:cNvGrpSpPr>
          <p:nvPr/>
        </p:nvGrpSpPr>
        <p:grpSpPr>
          <a:xfrm rot="21332525">
            <a:off x="3785991" y="1356278"/>
            <a:ext cx="1438041" cy="1438043"/>
            <a:chOff x="3061333" y="1362940"/>
            <a:chExt cx="1678258" cy="1678260"/>
          </a:xfrm>
          <a:solidFill>
            <a:schemeClr val="bg1">
              <a:lumMod val="95000"/>
              <a:alpha val="39000"/>
            </a:schemeClr>
          </a:solidFill>
        </p:grpSpPr>
        <p:sp>
          <p:nvSpPr>
            <p:cNvPr id="23" name="타원 47">
              <a:extLst>
                <a:ext uri="{FF2B5EF4-FFF2-40B4-BE49-F238E27FC236}">
                  <a16:creationId xmlns:a16="http://schemas.microsoft.com/office/drawing/2014/main" id="{C82FD909-DE3F-1E4C-B1F4-8E05AB0F4AEB}"/>
                </a:ext>
              </a:extLst>
            </p:cNvPr>
            <p:cNvSpPr/>
            <p:nvPr/>
          </p:nvSpPr>
          <p:spPr>
            <a:xfrm rot="13612788">
              <a:off x="3061332" y="1362941"/>
              <a:ext cx="1678260" cy="1678258"/>
            </a:xfrm>
            <a:prstGeom prst="ellipse">
              <a:avLst/>
            </a:prstGeom>
            <a:grpFill/>
            <a:ln w="38100">
              <a:solidFill>
                <a:srgbClr val="D87C7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>
                <a:solidFill>
                  <a:srgbClr val="D87C79"/>
                </a:solidFill>
              </a:endParaRPr>
            </a:p>
          </p:txBody>
        </p:sp>
        <p:sp>
          <p:nvSpPr>
            <p:cNvPr id="24" name="이등변 삼각형 48">
              <a:extLst>
                <a:ext uri="{FF2B5EF4-FFF2-40B4-BE49-F238E27FC236}">
                  <a16:creationId xmlns:a16="http://schemas.microsoft.com/office/drawing/2014/main" id="{4BC16998-F20E-8E49-B095-4B00E9196180}"/>
                </a:ext>
              </a:extLst>
            </p:cNvPr>
            <p:cNvSpPr/>
            <p:nvPr/>
          </p:nvSpPr>
          <p:spPr>
            <a:xfrm rot="13612788">
              <a:off x="3093805" y="2740578"/>
              <a:ext cx="246288" cy="212317"/>
            </a:xfrm>
            <a:prstGeom prst="triangle">
              <a:avLst/>
            </a:prstGeom>
            <a:solidFill>
              <a:srgbClr val="D87C79">
                <a:alpha val="3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6" name="圓角矩形 25">
            <a:extLst>
              <a:ext uri="{FF2B5EF4-FFF2-40B4-BE49-F238E27FC236}">
                <a16:creationId xmlns:a16="http://schemas.microsoft.com/office/drawing/2014/main" id="{FA2F1B02-E336-2340-91A5-02280F8EEB6C}"/>
              </a:ext>
            </a:extLst>
          </p:cNvPr>
          <p:cNvSpPr/>
          <p:nvPr/>
        </p:nvSpPr>
        <p:spPr>
          <a:xfrm>
            <a:off x="3917543" y="1841560"/>
            <a:ext cx="928048" cy="467477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>
            <a:outerShdw blurRad="152400" dist="50800" dir="2700000" algn="tl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29" name="群組 28">
            <a:extLst>
              <a:ext uri="{FF2B5EF4-FFF2-40B4-BE49-F238E27FC236}">
                <a16:creationId xmlns:a16="http://schemas.microsoft.com/office/drawing/2014/main" id="{0C0A164A-72A7-B448-894C-4A051F2ACF05}"/>
              </a:ext>
            </a:extLst>
          </p:cNvPr>
          <p:cNvGrpSpPr>
            <a:grpSpLocks noChangeAspect="1"/>
          </p:cNvGrpSpPr>
          <p:nvPr/>
        </p:nvGrpSpPr>
        <p:grpSpPr>
          <a:xfrm>
            <a:off x="4988613" y="2940689"/>
            <a:ext cx="1435447" cy="2638580"/>
            <a:chOff x="4523602" y="2616907"/>
            <a:chExt cx="1213157" cy="2229975"/>
          </a:xfrm>
          <a:effectLst>
            <a:outerShdw blurRad="203200" dist="38100" dir="2700000" algn="tl" rotWithShape="0">
              <a:srgbClr val="D87C79">
                <a:alpha val="40000"/>
              </a:srgbClr>
            </a:outerShdw>
          </a:effectLst>
        </p:grpSpPr>
        <p:grpSp>
          <p:nvGrpSpPr>
            <p:cNvPr id="11" name="群組 10">
              <a:extLst>
                <a:ext uri="{FF2B5EF4-FFF2-40B4-BE49-F238E27FC236}">
                  <a16:creationId xmlns:a16="http://schemas.microsoft.com/office/drawing/2014/main" id="{60617FC6-4D7F-1D4B-9809-EF22F35077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23602" y="2616907"/>
              <a:ext cx="1213157" cy="2229975"/>
              <a:chOff x="4374244" y="1679122"/>
              <a:chExt cx="2521252" cy="4634460"/>
            </a:xfrm>
          </p:grpSpPr>
          <p:sp>
            <p:nvSpPr>
              <p:cNvPr id="16" name="모서리가 둥근 직사각형 45">
                <a:extLst>
                  <a:ext uri="{FF2B5EF4-FFF2-40B4-BE49-F238E27FC236}">
                    <a16:creationId xmlns:a16="http://schemas.microsoft.com/office/drawing/2014/main" id="{04EEA3D7-2590-434C-A377-9ADB9C4DFCE4}"/>
                  </a:ext>
                </a:extLst>
              </p:cNvPr>
              <p:cNvSpPr/>
              <p:nvPr/>
            </p:nvSpPr>
            <p:spPr>
              <a:xfrm rot="5400000">
                <a:off x="3317640" y="2735726"/>
                <a:ext cx="4634460" cy="2521252"/>
              </a:xfrm>
              <a:prstGeom prst="roundRect">
                <a:avLst>
                  <a:gd name="adj" fmla="val 8618"/>
                </a:avLst>
              </a:prstGeom>
              <a:solidFill>
                <a:schemeClr val="bg1">
                  <a:lumMod val="95000"/>
                </a:schemeClr>
              </a:solidFill>
              <a:ln w="88900">
                <a:solidFill>
                  <a:schemeClr val="tx1">
                    <a:lumMod val="75000"/>
                    <a:lumOff val="25000"/>
                  </a:schemeClr>
                </a:solidFill>
              </a:ln>
              <a:effectLst>
                <a:outerShdw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defRPr/>
                </a:pPr>
                <a:endParaRPr lang="en-US" altLang="ko-KR" sz="6000" b="1" kern="0" dirty="0">
                  <a:ln>
                    <a:solidFill>
                      <a:prstClr val="black">
                        <a:lumMod val="75000"/>
                        <a:lumOff val="25000"/>
                      </a:prstClr>
                    </a:solidFill>
                  </a:ln>
                  <a:solidFill>
                    <a:prstClr val="white"/>
                  </a:solidFill>
                  <a:latin typeface="야놀자 야체 B" panose="02020603020101020101" pitchFamily="18" charset="-127"/>
                  <a:ea typeface="야놀자 야체 B" panose="02020603020101020101" pitchFamily="18" charset="-127"/>
                </a:endParaRPr>
              </a:p>
              <a:p>
                <a:pPr algn="ctr"/>
                <a:endParaRPr lang="ko-KR" altLang="en-US" sz="24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모서리가 둥근 직사각형 74">
                <a:extLst>
                  <a:ext uri="{FF2B5EF4-FFF2-40B4-BE49-F238E27FC236}">
                    <a16:creationId xmlns:a16="http://schemas.microsoft.com/office/drawing/2014/main" id="{71B9E7DB-06CB-5F43-92DE-DD20AF8AC80D}"/>
                  </a:ext>
                </a:extLst>
              </p:cNvPr>
              <p:cNvSpPr/>
              <p:nvPr/>
            </p:nvSpPr>
            <p:spPr>
              <a:xfrm rot="5400000">
                <a:off x="5529741" y="1524838"/>
                <a:ext cx="210258" cy="828130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pic>
            <p:nvPicPr>
              <p:cNvPr id="18" name="圖片 17">
                <a:extLst>
                  <a:ext uri="{FF2B5EF4-FFF2-40B4-BE49-F238E27FC236}">
                    <a16:creationId xmlns:a16="http://schemas.microsoft.com/office/drawing/2014/main" id="{8746BA09-8674-8248-8E22-3CF77666CE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88947" y="2095346"/>
                <a:ext cx="2312540" cy="4106379"/>
              </a:xfrm>
              <a:prstGeom prst="rect">
                <a:avLst/>
              </a:prstGeom>
            </p:spPr>
          </p:pic>
        </p:grpSp>
        <p:pic>
          <p:nvPicPr>
            <p:cNvPr id="28" name="圖片 27">
              <a:extLst>
                <a:ext uri="{FF2B5EF4-FFF2-40B4-BE49-F238E27FC236}">
                  <a16:creationId xmlns:a16="http://schemas.microsoft.com/office/drawing/2014/main" id="{24C661D8-E4AA-9444-8582-3587094FFF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8794" y="2817183"/>
              <a:ext cx="1118159" cy="1975877"/>
            </a:xfrm>
            <a:prstGeom prst="rect">
              <a:avLst/>
            </a:prstGeom>
          </p:spPr>
        </p:pic>
      </p:grpSp>
      <p:sp>
        <p:nvSpPr>
          <p:cNvPr id="32" name="직사각형 27">
            <a:extLst>
              <a:ext uri="{FF2B5EF4-FFF2-40B4-BE49-F238E27FC236}">
                <a16:creationId xmlns:a16="http://schemas.microsoft.com/office/drawing/2014/main" id="{FBF4EE6F-8A59-DE48-9AC8-703532D2D71D}"/>
              </a:ext>
            </a:extLst>
          </p:cNvPr>
          <p:cNvSpPr/>
          <p:nvPr/>
        </p:nvSpPr>
        <p:spPr>
          <a:xfrm>
            <a:off x="3598787" y="1906896"/>
            <a:ext cx="1565560" cy="338554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zh-CN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effectLst>
                  <a:outerShdw blurRad="114300" dist="25400" dir="5400000" algn="ctr" rotWithShape="0">
                    <a:schemeClr val="bg1">
                      <a:lumMod val="75000"/>
                      <a:alpha val="52000"/>
                    </a:schemeClr>
                  </a:outerShdw>
                </a:effectLst>
                <a:latin typeface="PingFang SC" panose="020B0400000000000000" pitchFamily="34" charset="-122"/>
                <a:ea typeface="PingFang SC" panose="020B0400000000000000" pitchFamily="34" charset="-122"/>
              </a:rPr>
              <a:t>Search</a:t>
            </a:r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B3995E81-7B44-F34D-B839-E3896EFC0B6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017" y="1962394"/>
            <a:ext cx="259943" cy="259943"/>
          </a:xfrm>
          <a:prstGeom prst="rect">
            <a:avLst/>
          </a:prstGeom>
          <a:effectLst>
            <a:outerShdw blurRad="114300" dist="38100" dir="2700000" algn="tl" rotWithShape="0">
              <a:schemeClr val="bg1">
                <a:lumMod val="85000"/>
                <a:alpha val="31000"/>
              </a:schemeClr>
            </a:outerShdw>
          </a:effectLst>
        </p:spPr>
      </p:pic>
      <p:grpSp>
        <p:nvGrpSpPr>
          <p:cNvPr id="38" name="그룹 1">
            <a:extLst>
              <a:ext uri="{FF2B5EF4-FFF2-40B4-BE49-F238E27FC236}">
                <a16:creationId xmlns:a16="http://schemas.microsoft.com/office/drawing/2014/main" id="{8161FF56-F235-3442-83F6-8C20B1143D85}"/>
              </a:ext>
            </a:extLst>
          </p:cNvPr>
          <p:cNvGrpSpPr/>
          <p:nvPr/>
        </p:nvGrpSpPr>
        <p:grpSpPr>
          <a:xfrm>
            <a:off x="6869440" y="3454528"/>
            <a:ext cx="4291895" cy="427896"/>
            <a:chOff x="1000585" y="2320985"/>
            <a:chExt cx="2952000" cy="0"/>
          </a:xfrm>
          <a:effectLst>
            <a:outerShdw blurRad="50800" dist="38100" dir="2700000" algn="tl" rotWithShape="0">
              <a:srgbClr val="F3BAB0">
                <a:alpha val="40000"/>
              </a:srgbClr>
            </a:outerShdw>
          </a:effectLst>
        </p:grpSpPr>
        <p:cxnSp>
          <p:nvCxnSpPr>
            <p:cNvPr id="39" name="직선 연결선 20">
              <a:extLst>
                <a:ext uri="{FF2B5EF4-FFF2-40B4-BE49-F238E27FC236}">
                  <a16:creationId xmlns:a16="http://schemas.microsoft.com/office/drawing/2014/main" id="{49E4076A-67B9-A34B-946E-45B2C4428D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1738585" y="1582985"/>
              <a:ext cx="0" cy="1476000"/>
            </a:xfrm>
            <a:prstGeom prst="line">
              <a:avLst/>
            </a:prstGeom>
            <a:ln w="12700">
              <a:solidFill>
                <a:srgbClr val="D87C79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21">
              <a:extLst>
                <a:ext uri="{FF2B5EF4-FFF2-40B4-BE49-F238E27FC236}">
                  <a16:creationId xmlns:a16="http://schemas.microsoft.com/office/drawing/2014/main" id="{C14BA05B-252C-B54F-916A-C58A1479E30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3214585" y="1582985"/>
              <a:ext cx="0" cy="1476000"/>
            </a:xfrm>
            <a:prstGeom prst="line">
              <a:avLst/>
            </a:prstGeom>
            <a:ln w="12700">
              <a:solidFill>
                <a:srgbClr val="D87C79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EFB91F12-332D-0346-A892-A8DFCC6E6130}"/>
              </a:ext>
            </a:extLst>
          </p:cNvPr>
          <p:cNvGrpSpPr/>
          <p:nvPr/>
        </p:nvGrpSpPr>
        <p:grpSpPr>
          <a:xfrm>
            <a:off x="932435" y="6185172"/>
            <a:ext cx="10327130" cy="113876"/>
            <a:chOff x="1217512" y="6202969"/>
            <a:chExt cx="10327130" cy="113876"/>
          </a:xfrm>
        </p:grpSpPr>
        <p:sp>
          <p:nvSpPr>
            <p:cNvPr id="41" name="직사각형 17">
              <a:extLst>
                <a:ext uri="{FF2B5EF4-FFF2-40B4-BE49-F238E27FC236}">
                  <a16:creationId xmlns:a16="http://schemas.microsoft.com/office/drawing/2014/main" id="{7AB7DED8-32C5-E14A-A527-F053F9A814B9}"/>
                </a:ext>
              </a:extLst>
            </p:cNvPr>
            <p:cNvSpPr/>
            <p:nvPr/>
          </p:nvSpPr>
          <p:spPr>
            <a:xfrm>
              <a:off x="1217512" y="6202969"/>
              <a:ext cx="10327130" cy="113875"/>
            </a:xfrm>
            <a:prstGeom prst="rect">
              <a:avLst/>
            </a:prstGeom>
            <a:pattFill prst="wdUpDiag">
              <a:fgClr>
                <a:srgbClr val="E8EDF5"/>
              </a:fgClr>
              <a:bgClr>
                <a:schemeClr val="bg1"/>
              </a:bgClr>
            </a:pattFill>
            <a:ln>
              <a:solidFill>
                <a:srgbClr val="F3BA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42" name="직사각형 33">
              <a:extLst>
                <a:ext uri="{FF2B5EF4-FFF2-40B4-BE49-F238E27FC236}">
                  <a16:creationId xmlns:a16="http://schemas.microsoft.com/office/drawing/2014/main" id="{33010DCB-9CA0-1445-9AB7-B00E23E25C3B}"/>
                </a:ext>
              </a:extLst>
            </p:cNvPr>
            <p:cNvSpPr/>
            <p:nvPr/>
          </p:nvSpPr>
          <p:spPr>
            <a:xfrm>
              <a:off x="4656037" y="6202969"/>
              <a:ext cx="3428999" cy="113876"/>
            </a:xfrm>
            <a:prstGeom prst="rect">
              <a:avLst/>
            </a:prstGeom>
            <a:solidFill>
              <a:srgbClr val="F3BAB0"/>
            </a:solidFill>
            <a:ln>
              <a:solidFill>
                <a:srgbClr val="F3BA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AC0B6E8C-B657-C140-89BA-5761FC2FDFB6}"/>
              </a:ext>
            </a:extLst>
          </p:cNvPr>
          <p:cNvGrpSpPr/>
          <p:nvPr/>
        </p:nvGrpSpPr>
        <p:grpSpPr>
          <a:xfrm>
            <a:off x="8044561" y="1745661"/>
            <a:ext cx="1941655" cy="2472532"/>
            <a:chOff x="8339270" y="2464291"/>
            <a:chExt cx="1941655" cy="2472532"/>
          </a:xfrm>
        </p:grpSpPr>
        <p:sp>
          <p:nvSpPr>
            <p:cNvPr id="45" name="모서리가 둥근 직사각형 35">
              <a:extLst>
                <a:ext uri="{FF2B5EF4-FFF2-40B4-BE49-F238E27FC236}">
                  <a16:creationId xmlns:a16="http://schemas.microsoft.com/office/drawing/2014/main" id="{3C233DA6-C153-7D45-A2A1-DB8126D8BD97}"/>
                </a:ext>
              </a:extLst>
            </p:cNvPr>
            <p:cNvSpPr/>
            <p:nvPr/>
          </p:nvSpPr>
          <p:spPr>
            <a:xfrm>
              <a:off x="8339270" y="2464291"/>
              <a:ext cx="1941655" cy="332990"/>
            </a:xfrm>
            <a:prstGeom prst="roundRect">
              <a:avLst>
                <a:gd name="adj" fmla="val 50000"/>
              </a:avLst>
            </a:prstGeom>
            <a:solidFill>
              <a:srgbClr val="F3BAB0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設計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6" name="모서리가 둥근 직사각형 37">
              <a:extLst>
                <a:ext uri="{FF2B5EF4-FFF2-40B4-BE49-F238E27FC236}">
                  <a16:creationId xmlns:a16="http://schemas.microsoft.com/office/drawing/2014/main" id="{1FF26AD3-167E-2943-825A-A788B1135221}"/>
                </a:ext>
              </a:extLst>
            </p:cNvPr>
            <p:cNvSpPr/>
            <p:nvPr/>
          </p:nvSpPr>
          <p:spPr>
            <a:xfrm>
              <a:off x="8339270" y="4603833"/>
              <a:ext cx="1941655" cy="332990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prstClr val="white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目的</a:t>
              </a:r>
              <a:endParaRPr lang="en-US" altLang="ko-KR" sz="1200" b="1" dirty="0">
                <a:solidFill>
                  <a:prstClr val="white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</p:grpSp>
      <p:sp>
        <p:nvSpPr>
          <p:cNvPr id="48" name="TextBox 15">
            <a:extLst>
              <a:ext uri="{FF2B5EF4-FFF2-40B4-BE49-F238E27FC236}">
                <a16:creationId xmlns:a16="http://schemas.microsoft.com/office/drawing/2014/main" id="{E2993E19-BBEF-A748-85CE-43A6B0DD1F96}"/>
              </a:ext>
            </a:extLst>
          </p:cNvPr>
          <p:cNvSpPr txBox="1">
            <a:spLocks noChangeAspect="1"/>
          </p:cNvSpPr>
          <p:nvPr/>
        </p:nvSpPr>
        <p:spPr>
          <a:xfrm>
            <a:off x="1242731" y="654830"/>
            <a:ext cx="2623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solidFill>
                  <a:srgbClr val="D87C79"/>
                </a:solidFill>
              </a:rPr>
              <a:t>▶</a:t>
            </a:r>
          </a:p>
        </p:txBody>
      </p:sp>
      <p:sp>
        <p:nvSpPr>
          <p:cNvPr id="49" name="직사각형 27">
            <a:extLst>
              <a:ext uri="{FF2B5EF4-FFF2-40B4-BE49-F238E27FC236}">
                <a16:creationId xmlns:a16="http://schemas.microsoft.com/office/drawing/2014/main" id="{1461D5ED-FAE9-3146-918E-A1ED389AFA04}"/>
              </a:ext>
            </a:extLst>
          </p:cNvPr>
          <p:cNvSpPr/>
          <p:nvPr/>
        </p:nvSpPr>
        <p:spPr>
          <a:xfrm>
            <a:off x="7648004" y="2353710"/>
            <a:ext cx="3925297" cy="798488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當解析度小於</a:t>
            </a:r>
            <a:r>
              <a:rPr lang="en-US" altLang="zh-CN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768px</a:t>
            </a: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時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主導列的搜尋與產品類別選單會被隱藏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0" name="직사각형 27">
            <a:extLst>
              <a:ext uri="{FF2B5EF4-FFF2-40B4-BE49-F238E27FC236}">
                <a16:creationId xmlns:a16="http://schemas.microsoft.com/office/drawing/2014/main" id="{C3C0A021-5C7E-9540-A7EA-1308BC33418C}"/>
              </a:ext>
            </a:extLst>
          </p:cNvPr>
          <p:cNvSpPr/>
          <p:nvPr/>
        </p:nvSpPr>
        <p:spPr>
          <a:xfrm>
            <a:off x="7648004" y="4427668"/>
            <a:ext cx="3133557" cy="1167820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在畫面較小的裝置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導覽列只保留重要的功能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避免發生使用者誤觸的問題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27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D97ABDF-547F-EC46-9E2D-47AF2F6DFDA0}"/>
              </a:ext>
            </a:extLst>
          </p:cNvPr>
          <p:cNvSpPr/>
          <p:nvPr/>
        </p:nvSpPr>
        <p:spPr>
          <a:xfrm>
            <a:off x="295275" y="323850"/>
            <a:ext cx="11601450" cy="6210300"/>
          </a:xfrm>
          <a:prstGeom prst="roundRect">
            <a:avLst>
              <a:gd name="adj" fmla="val 2557"/>
            </a:avLst>
          </a:prstGeom>
          <a:solidFill>
            <a:schemeClr val="bg1"/>
          </a:solidFill>
          <a:ln>
            <a:noFill/>
          </a:ln>
          <a:effectLst>
            <a:outerShdw blurRad="431800" dist="50800" dir="5400000" algn="ctr" rotWithShape="0">
              <a:srgbClr val="F1543F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0" name="직선 연결선 7">
            <a:extLst>
              <a:ext uri="{FF2B5EF4-FFF2-40B4-BE49-F238E27FC236}">
                <a16:creationId xmlns:a16="http://schemas.microsoft.com/office/drawing/2014/main" id="{A0A14412-0BEA-F44A-99C9-E1AFFA073AFD}"/>
              </a:ext>
            </a:extLst>
          </p:cNvPr>
          <p:cNvCxnSpPr>
            <a:cxnSpLocks/>
            <a:stCxn id="63" idx="1"/>
          </p:cNvCxnSpPr>
          <p:nvPr/>
        </p:nvCxnSpPr>
        <p:spPr>
          <a:xfrm>
            <a:off x="5441789" y="1016152"/>
            <a:ext cx="4916824" cy="3"/>
          </a:xfrm>
          <a:prstGeom prst="line">
            <a:avLst/>
          </a:prstGeom>
          <a:ln>
            <a:solidFill>
              <a:srgbClr val="D87C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1">
            <a:extLst>
              <a:ext uri="{FF2B5EF4-FFF2-40B4-BE49-F238E27FC236}">
                <a16:creationId xmlns:a16="http://schemas.microsoft.com/office/drawing/2014/main" id="{8161FF56-F235-3442-83F6-8C20B1143D85}"/>
              </a:ext>
            </a:extLst>
          </p:cNvPr>
          <p:cNvGrpSpPr/>
          <p:nvPr/>
        </p:nvGrpSpPr>
        <p:grpSpPr>
          <a:xfrm>
            <a:off x="6869440" y="3454528"/>
            <a:ext cx="4291895" cy="427896"/>
            <a:chOff x="1000585" y="2320985"/>
            <a:chExt cx="2952000" cy="0"/>
          </a:xfrm>
          <a:effectLst>
            <a:outerShdw blurRad="50800" dist="38100" dir="2700000" algn="tl" rotWithShape="0">
              <a:srgbClr val="F3BAB0">
                <a:alpha val="40000"/>
              </a:srgbClr>
            </a:outerShdw>
          </a:effectLst>
        </p:grpSpPr>
        <p:cxnSp>
          <p:nvCxnSpPr>
            <p:cNvPr id="39" name="직선 연결선 20">
              <a:extLst>
                <a:ext uri="{FF2B5EF4-FFF2-40B4-BE49-F238E27FC236}">
                  <a16:creationId xmlns:a16="http://schemas.microsoft.com/office/drawing/2014/main" id="{49E4076A-67B9-A34B-946E-45B2C4428D8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1738585" y="1582985"/>
              <a:ext cx="0" cy="1476000"/>
            </a:xfrm>
            <a:prstGeom prst="line">
              <a:avLst/>
            </a:prstGeom>
            <a:ln w="12700">
              <a:solidFill>
                <a:srgbClr val="D87C79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21">
              <a:extLst>
                <a:ext uri="{FF2B5EF4-FFF2-40B4-BE49-F238E27FC236}">
                  <a16:creationId xmlns:a16="http://schemas.microsoft.com/office/drawing/2014/main" id="{C14BA05B-252C-B54F-916A-C58A1479E30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3214585" y="1582985"/>
              <a:ext cx="0" cy="1476000"/>
            </a:xfrm>
            <a:prstGeom prst="line">
              <a:avLst/>
            </a:prstGeom>
            <a:ln w="12700">
              <a:solidFill>
                <a:srgbClr val="D87C79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EFB91F12-332D-0346-A892-A8DFCC6E6130}"/>
              </a:ext>
            </a:extLst>
          </p:cNvPr>
          <p:cNvGrpSpPr/>
          <p:nvPr/>
        </p:nvGrpSpPr>
        <p:grpSpPr>
          <a:xfrm>
            <a:off x="932435" y="6185172"/>
            <a:ext cx="10327130" cy="113876"/>
            <a:chOff x="1217512" y="6202969"/>
            <a:chExt cx="10327130" cy="113876"/>
          </a:xfrm>
        </p:grpSpPr>
        <p:sp>
          <p:nvSpPr>
            <p:cNvPr id="41" name="직사각형 17">
              <a:extLst>
                <a:ext uri="{FF2B5EF4-FFF2-40B4-BE49-F238E27FC236}">
                  <a16:creationId xmlns:a16="http://schemas.microsoft.com/office/drawing/2014/main" id="{7AB7DED8-32C5-E14A-A527-F053F9A814B9}"/>
                </a:ext>
              </a:extLst>
            </p:cNvPr>
            <p:cNvSpPr/>
            <p:nvPr/>
          </p:nvSpPr>
          <p:spPr>
            <a:xfrm>
              <a:off x="1217512" y="6202969"/>
              <a:ext cx="10327130" cy="113875"/>
            </a:xfrm>
            <a:prstGeom prst="rect">
              <a:avLst/>
            </a:prstGeom>
            <a:pattFill prst="wdUpDiag">
              <a:fgClr>
                <a:srgbClr val="E8EDF5"/>
              </a:fgClr>
              <a:bgClr>
                <a:schemeClr val="bg1"/>
              </a:bgClr>
            </a:pattFill>
            <a:ln>
              <a:solidFill>
                <a:srgbClr val="F3BA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</a:endParaRPr>
            </a:p>
          </p:txBody>
        </p:sp>
        <p:sp>
          <p:nvSpPr>
            <p:cNvPr id="42" name="직사각형 33">
              <a:extLst>
                <a:ext uri="{FF2B5EF4-FFF2-40B4-BE49-F238E27FC236}">
                  <a16:creationId xmlns:a16="http://schemas.microsoft.com/office/drawing/2014/main" id="{33010DCB-9CA0-1445-9AB7-B00E23E25C3B}"/>
                </a:ext>
              </a:extLst>
            </p:cNvPr>
            <p:cNvSpPr/>
            <p:nvPr/>
          </p:nvSpPr>
          <p:spPr>
            <a:xfrm>
              <a:off x="4656037" y="6202969"/>
              <a:ext cx="3428999" cy="113876"/>
            </a:xfrm>
            <a:prstGeom prst="rect">
              <a:avLst/>
            </a:prstGeom>
            <a:solidFill>
              <a:srgbClr val="F3BAB0"/>
            </a:solidFill>
            <a:ln>
              <a:solidFill>
                <a:srgbClr val="F3BA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AC0B6E8C-B657-C140-89BA-5761FC2FDFB6}"/>
              </a:ext>
            </a:extLst>
          </p:cNvPr>
          <p:cNvGrpSpPr/>
          <p:nvPr/>
        </p:nvGrpSpPr>
        <p:grpSpPr>
          <a:xfrm>
            <a:off x="8044561" y="1745661"/>
            <a:ext cx="1941655" cy="2472532"/>
            <a:chOff x="8339270" y="2464291"/>
            <a:chExt cx="1941655" cy="2472532"/>
          </a:xfrm>
        </p:grpSpPr>
        <p:sp>
          <p:nvSpPr>
            <p:cNvPr id="45" name="모서리가 둥근 직사각형 35">
              <a:extLst>
                <a:ext uri="{FF2B5EF4-FFF2-40B4-BE49-F238E27FC236}">
                  <a16:creationId xmlns:a16="http://schemas.microsoft.com/office/drawing/2014/main" id="{3C233DA6-C153-7D45-A2A1-DB8126D8BD97}"/>
                </a:ext>
              </a:extLst>
            </p:cNvPr>
            <p:cNvSpPr/>
            <p:nvPr/>
          </p:nvSpPr>
          <p:spPr>
            <a:xfrm>
              <a:off x="8339270" y="2464291"/>
              <a:ext cx="1941655" cy="332990"/>
            </a:xfrm>
            <a:prstGeom prst="roundRect">
              <a:avLst>
                <a:gd name="adj" fmla="val 50000"/>
              </a:avLst>
            </a:prstGeom>
            <a:solidFill>
              <a:srgbClr val="F3BAB0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設計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  <p:sp>
          <p:nvSpPr>
            <p:cNvPr id="46" name="모서리가 둥근 직사각형 37">
              <a:extLst>
                <a:ext uri="{FF2B5EF4-FFF2-40B4-BE49-F238E27FC236}">
                  <a16:creationId xmlns:a16="http://schemas.microsoft.com/office/drawing/2014/main" id="{1FF26AD3-167E-2943-825A-A788B1135221}"/>
                </a:ext>
              </a:extLst>
            </p:cNvPr>
            <p:cNvSpPr/>
            <p:nvPr/>
          </p:nvSpPr>
          <p:spPr>
            <a:xfrm>
              <a:off x="8339270" y="4603833"/>
              <a:ext cx="1941655" cy="332990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 w="22225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b="1" dirty="0">
                  <a:solidFill>
                    <a:prstClr val="white"/>
                  </a:solidFill>
                  <a:latin typeface="Hiragino Sans GB W3" panose="020B0300000000000000" pitchFamily="34" charset="-128"/>
                  <a:ea typeface="Hiragino Sans GB W3" panose="020B0300000000000000" pitchFamily="34" charset="-128"/>
                </a:rPr>
                <a:t>目的</a:t>
              </a:r>
              <a:endParaRPr lang="en-US" altLang="ko-KR" sz="1200" b="1" dirty="0">
                <a:solidFill>
                  <a:prstClr val="white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endParaRPr>
            </a:p>
          </p:txBody>
        </p:sp>
      </p:grpSp>
      <p:sp>
        <p:nvSpPr>
          <p:cNvPr id="49" name="직사각형 27">
            <a:extLst>
              <a:ext uri="{FF2B5EF4-FFF2-40B4-BE49-F238E27FC236}">
                <a16:creationId xmlns:a16="http://schemas.microsoft.com/office/drawing/2014/main" id="{1461D5ED-FAE9-3146-918E-A1ED389AFA04}"/>
              </a:ext>
            </a:extLst>
          </p:cNvPr>
          <p:cNvSpPr/>
          <p:nvPr/>
        </p:nvSpPr>
        <p:spPr>
          <a:xfrm>
            <a:off x="7648004" y="2353710"/>
            <a:ext cx="3925297" cy="798488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導覽選單在</a:t>
            </a:r>
            <a:r>
              <a:rPr lang="en-US" altLang="zh-CN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PC</a:t>
            </a: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和平板裝置</a:t>
            </a:r>
            <a:r>
              <a:rPr lang="zh-TW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以</a:t>
            </a:r>
            <a:r>
              <a:rPr lang="en-US" altLang="zh-TW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icon</a:t>
            </a: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呈現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而在手機上則為漢堡選單並以文字呈現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0" name="직사각형 27">
            <a:extLst>
              <a:ext uri="{FF2B5EF4-FFF2-40B4-BE49-F238E27FC236}">
                <a16:creationId xmlns:a16="http://schemas.microsoft.com/office/drawing/2014/main" id="{C3C0A021-5C7E-9540-A7EA-1308BC33418C}"/>
              </a:ext>
            </a:extLst>
          </p:cNvPr>
          <p:cNvSpPr/>
          <p:nvPr/>
        </p:nvSpPr>
        <p:spPr>
          <a:xfrm>
            <a:off x="7648004" y="4427668"/>
            <a:ext cx="3611561" cy="1167820"/>
          </a:xfrm>
          <a:prstGeom prst="rect">
            <a:avLst/>
          </a:prstGeom>
          <a:ln w="31750">
            <a:noFill/>
          </a:ln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手機的按鈕比例要比</a:t>
            </a:r>
            <a:r>
              <a:rPr lang="en-US" altLang="zh-CN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PC</a:t>
            </a: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與平板較大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但又考量圖像的精緻度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zh-CN" altLang="en-US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因此將圖像改為僅有文字</a:t>
            </a:r>
            <a:endParaRPr lang="en-US" altLang="zh-CN" sz="1600" kern="0" dirty="0">
              <a:ln w="41275">
                <a:noFill/>
              </a:ln>
              <a:solidFill>
                <a:schemeClr val="bg2">
                  <a:lumMod val="50000"/>
                </a:schemeClr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grpSp>
        <p:nvGrpSpPr>
          <p:cNvPr id="67" name="群組 66">
            <a:extLst>
              <a:ext uri="{FF2B5EF4-FFF2-40B4-BE49-F238E27FC236}">
                <a16:creationId xmlns:a16="http://schemas.microsoft.com/office/drawing/2014/main" id="{4E895E56-D0F2-8B4C-A9C6-D05D7E50E830}"/>
              </a:ext>
            </a:extLst>
          </p:cNvPr>
          <p:cNvGrpSpPr/>
          <p:nvPr/>
        </p:nvGrpSpPr>
        <p:grpSpPr>
          <a:xfrm>
            <a:off x="1224181" y="1605685"/>
            <a:ext cx="2582347" cy="4399409"/>
            <a:chOff x="2124938" y="1605685"/>
            <a:chExt cx="2582347" cy="4399409"/>
          </a:xfrm>
        </p:grpSpPr>
        <p:grpSp>
          <p:nvGrpSpPr>
            <p:cNvPr id="55" name="群組 54">
              <a:extLst>
                <a:ext uri="{FF2B5EF4-FFF2-40B4-BE49-F238E27FC236}">
                  <a16:creationId xmlns:a16="http://schemas.microsoft.com/office/drawing/2014/main" id="{495A4306-E3A4-9840-B7E3-63409BA2EA7E}"/>
                </a:ext>
              </a:extLst>
            </p:cNvPr>
            <p:cNvGrpSpPr/>
            <p:nvPr/>
          </p:nvGrpSpPr>
          <p:grpSpPr>
            <a:xfrm>
              <a:off x="2124938" y="1605685"/>
              <a:ext cx="2582347" cy="4399409"/>
              <a:chOff x="1409718" y="1545948"/>
              <a:chExt cx="3201088" cy="5453526"/>
            </a:xfrm>
            <a:effectLst>
              <a:outerShdw blurRad="203200" dist="38100" dir="2700000" algn="tl" rotWithShape="0">
                <a:srgbClr val="D87C79">
                  <a:alpha val="40000"/>
                </a:srgbClr>
              </a:outerShdw>
            </a:effectLst>
          </p:grpSpPr>
          <p:grpSp>
            <p:nvGrpSpPr>
              <p:cNvPr id="56" name="群組 55">
                <a:extLst>
                  <a:ext uri="{FF2B5EF4-FFF2-40B4-BE49-F238E27FC236}">
                    <a16:creationId xmlns:a16="http://schemas.microsoft.com/office/drawing/2014/main" id="{83670DAD-B55F-5F4E-8CE6-C451643D596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1409718" y="1545948"/>
                <a:ext cx="3201088" cy="5453526"/>
                <a:chOff x="3004563" y="-316375"/>
                <a:chExt cx="5491530" cy="9355631"/>
              </a:xfrm>
            </p:grpSpPr>
            <p:sp>
              <p:nvSpPr>
                <p:cNvPr id="58" name="Freeform 6">
                  <a:extLst>
                    <a:ext uri="{FF2B5EF4-FFF2-40B4-BE49-F238E27FC236}">
                      <a16:creationId xmlns:a16="http://schemas.microsoft.com/office/drawing/2014/main" id="{26570085-E7F8-3B4A-BEC2-908F1B2AE4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H="1">
                  <a:off x="3004563" y="3844955"/>
                  <a:ext cx="3090862" cy="5194301"/>
                </a:xfrm>
                <a:custGeom>
                  <a:avLst/>
                  <a:gdLst>
                    <a:gd name="T0" fmla="*/ 5421 w 5841"/>
                    <a:gd name="T1" fmla="*/ 6762 h 9815"/>
                    <a:gd name="T2" fmla="*/ 5381 w 5841"/>
                    <a:gd name="T3" fmla="*/ 6471 h 9815"/>
                    <a:gd name="T4" fmla="*/ 5385 w 5841"/>
                    <a:gd name="T5" fmla="*/ 6251 h 9815"/>
                    <a:gd name="T6" fmla="*/ 5530 w 5841"/>
                    <a:gd name="T7" fmla="*/ 4753 h 9815"/>
                    <a:gd name="T8" fmla="*/ 5527 w 5841"/>
                    <a:gd name="T9" fmla="*/ 4330 h 9815"/>
                    <a:gd name="T10" fmla="*/ 5471 w 5841"/>
                    <a:gd name="T11" fmla="*/ 3910 h 9815"/>
                    <a:gd name="T12" fmla="*/ 5357 w 5841"/>
                    <a:gd name="T13" fmla="*/ 3506 h 9815"/>
                    <a:gd name="T14" fmla="*/ 5232 w 5841"/>
                    <a:gd name="T15" fmla="*/ 3212 h 9815"/>
                    <a:gd name="T16" fmla="*/ 4943 w 5841"/>
                    <a:gd name="T17" fmla="*/ 2580 h 9815"/>
                    <a:gd name="T18" fmla="*/ 4806 w 5841"/>
                    <a:gd name="T19" fmla="*/ 2185 h 9815"/>
                    <a:gd name="T20" fmla="*/ 4745 w 5841"/>
                    <a:gd name="T21" fmla="*/ 1911 h 9815"/>
                    <a:gd name="T22" fmla="*/ 4711 w 5841"/>
                    <a:gd name="T23" fmla="*/ 1435 h 9815"/>
                    <a:gd name="T24" fmla="*/ 4712 w 5841"/>
                    <a:gd name="T25" fmla="*/ 486 h 9815"/>
                    <a:gd name="T26" fmla="*/ 4691 w 5841"/>
                    <a:gd name="T27" fmla="*/ 342 h 9815"/>
                    <a:gd name="T28" fmla="*/ 4601 w 5841"/>
                    <a:gd name="T29" fmla="*/ 176 h 9815"/>
                    <a:gd name="T30" fmla="*/ 4459 w 5841"/>
                    <a:gd name="T31" fmla="*/ 58 h 9815"/>
                    <a:gd name="T32" fmla="*/ 4277 w 5841"/>
                    <a:gd name="T33" fmla="*/ 2 h 9815"/>
                    <a:gd name="T34" fmla="*/ 4177 w 5841"/>
                    <a:gd name="T35" fmla="*/ 2 h 9815"/>
                    <a:gd name="T36" fmla="*/ 3995 w 5841"/>
                    <a:gd name="T37" fmla="*/ 58 h 9815"/>
                    <a:gd name="T38" fmla="*/ 3853 w 5841"/>
                    <a:gd name="T39" fmla="*/ 176 h 9815"/>
                    <a:gd name="T40" fmla="*/ 3763 w 5841"/>
                    <a:gd name="T41" fmla="*/ 342 h 9815"/>
                    <a:gd name="T42" fmla="*/ 3742 w 5841"/>
                    <a:gd name="T43" fmla="*/ 486 h 9815"/>
                    <a:gd name="T44" fmla="*/ 3742 w 5841"/>
                    <a:gd name="T45" fmla="*/ 5333 h 9815"/>
                    <a:gd name="T46" fmla="*/ 3726 w 5841"/>
                    <a:gd name="T47" fmla="*/ 5555 h 9815"/>
                    <a:gd name="T48" fmla="*/ 3720 w 5841"/>
                    <a:gd name="T49" fmla="*/ 6278 h 9815"/>
                    <a:gd name="T50" fmla="*/ 3707 w 5841"/>
                    <a:gd name="T51" fmla="*/ 6441 h 9815"/>
                    <a:gd name="T52" fmla="*/ 3655 w 5841"/>
                    <a:gd name="T53" fmla="*/ 6644 h 9815"/>
                    <a:gd name="T54" fmla="*/ 3565 w 5841"/>
                    <a:gd name="T55" fmla="*/ 6831 h 9815"/>
                    <a:gd name="T56" fmla="*/ 3442 w 5841"/>
                    <a:gd name="T57" fmla="*/ 6995 h 9815"/>
                    <a:gd name="T58" fmla="*/ 3291 w 5841"/>
                    <a:gd name="T59" fmla="*/ 7132 h 9815"/>
                    <a:gd name="T60" fmla="*/ 3115 w 5841"/>
                    <a:gd name="T61" fmla="*/ 7239 h 9815"/>
                    <a:gd name="T62" fmla="*/ 2919 w 5841"/>
                    <a:gd name="T63" fmla="*/ 7311 h 9815"/>
                    <a:gd name="T64" fmla="*/ 2708 w 5841"/>
                    <a:gd name="T65" fmla="*/ 7344 h 9815"/>
                    <a:gd name="T66" fmla="*/ 0 w 5841"/>
                    <a:gd name="T67" fmla="*/ 7344 h 9815"/>
                    <a:gd name="T68" fmla="*/ 244 w 5841"/>
                    <a:gd name="T69" fmla="*/ 7651 h 9815"/>
                    <a:gd name="T70" fmla="*/ 615 w 5841"/>
                    <a:gd name="T71" fmla="*/ 8014 h 9815"/>
                    <a:gd name="T72" fmla="*/ 1033 w 5841"/>
                    <a:gd name="T73" fmla="*/ 8323 h 9815"/>
                    <a:gd name="T74" fmla="*/ 1492 w 5841"/>
                    <a:gd name="T75" fmla="*/ 8572 h 9815"/>
                    <a:gd name="T76" fmla="*/ 1618 w 5841"/>
                    <a:gd name="T77" fmla="*/ 8627 h 9815"/>
                    <a:gd name="T78" fmla="*/ 1717 w 5841"/>
                    <a:gd name="T79" fmla="*/ 8670 h 9815"/>
                    <a:gd name="T80" fmla="*/ 2047 w 5841"/>
                    <a:gd name="T81" fmla="*/ 8892 h 9815"/>
                    <a:gd name="T82" fmla="*/ 2306 w 5841"/>
                    <a:gd name="T83" fmla="*/ 9183 h 9815"/>
                    <a:gd name="T84" fmla="*/ 2487 w 5841"/>
                    <a:gd name="T85" fmla="*/ 9529 h 9815"/>
                    <a:gd name="T86" fmla="*/ 2565 w 5841"/>
                    <a:gd name="T87" fmla="*/ 9815 h 9815"/>
                    <a:gd name="T88" fmla="*/ 2915 w 5841"/>
                    <a:gd name="T89" fmla="*/ 9761 h 9815"/>
                    <a:gd name="T90" fmla="*/ 3369 w 5841"/>
                    <a:gd name="T91" fmla="*/ 9658 h 9815"/>
                    <a:gd name="T92" fmla="*/ 3809 w 5841"/>
                    <a:gd name="T93" fmla="*/ 9522 h 9815"/>
                    <a:gd name="T94" fmla="*/ 4236 w 5841"/>
                    <a:gd name="T95" fmla="*/ 9353 h 9815"/>
                    <a:gd name="T96" fmla="*/ 4645 w 5841"/>
                    <a:gd name="T97" fmla="*/ 9154 h 9815"/>
                    <a:gd name="T98" fmla="*/ 5035 w 5841"/>
                    <a:gd name="T99" fmla="*/ 8925 h 9815"/>
                    <a:gd name="T100" fmla="*/ 5406 w 5841"/>
                    <a:gd name="T101" fmla="*/ 8669 h 9815"/>
                    <a:gd name="T102" fmla="*/ 5758 w 5841"/>
                    <a:gd name="T103" fmla="*/ 8387 h 9815"/>
                    <a:gd name="T104" fmla="*/ 5440 w 5841"/>
                    <a:gd name="T105" fmla="*/ 6834 h 9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5841" h="9815">
                      <a:moveTo>
                        <a:pt x="5440" y="6834"/>
                      </a:moveTo>
                      <a:lnTo>
                        <a:pt x="5421" y="6762"/>
                      </a:lnTo>
                      <a:lnTo>
                        <a:pt x="5395" y="6618"/>
                      </a:lnTo>
                      <a:lnTo>
                        <a:pt x="5381" y="6471"/>
                      </a:lnTo>
                      <a:lnTo>
                        <a:pt x="5381" y="6324"/>
                      </a:lnTo>
                      <a:lnTo>
                        <a:pt x="5385" y="6251"/>
                      </a:lnTo>
                      <a:lnTo>
                        <a:pt x="5523" y="4860"/>
                      </a:lnTo>
                      <a:lnTo>
                        <a:pt x="5530" y="4753"/>
                      </a:lnTo>
                      <a:lnTo>
                        <a:pt x="5536" y="4541"/>
                      </a:lnTo>
                      <a:lnTo>
                        <a:pt x="5527" y="4330"/>
                      </a:lnTo>
                      <a:lnTo>
                        <a:pt x="5506" y="4119"/>
                      </a:lnTo>
                      <a:lnTo>
                        <a:pt x="5471" y="3910"/>
                      </a:lnTo>
                      <a:lnTo>
                        <a:pt x="5421" y="3706"/>
                      </a:lnTo>
                      <a:lnTo>
                        <a:pt x="5357" y="3506"/>
                      </a:lnTo>
                      <a:lnTo>
                        <a:pt x="5278" y="3308"/>
                      </a:lnTo>
                      <a:lnTo>
                        <a:pt x="5232" y="3212"/>
                      </a:lnTo>
                      <a:lnTo>
                        <a:pt x="5117" y="2974"/>
                      </a:lnTo>
                      <a:lnTo>
                        <a:pt x="4943" y="2580"/>
                      </a:lnTo>
                      <a:lnTo>
                        <a:pt x="4852" y="2333"/>
                      </a:lnTo>
                      <a:lnTo>
                        <a:pt x="4806" y="2185"/>
                      </a:lnTo>
                      <a:lnTo>
                        <a:pt x="4771" y="2045"/>
                      </a:lnTo>
                      <a:lnTo>
                        <a:pt x="4745" y="1911"/>
                      </a:lnTo>
                      <a:lnTo>
                        <a:pt x="4721" y="1713"/>
                      </a:lnTo>
                      <a:lnTo>
                        <a:pt x="4711" y="1435"/>
                      </a:lnTo>
                      <a:lnTo>
                        <a:pt x="4714" y="939"/>
                      </a:lnTo>
                      <a:lnTo>
                        <a:pt x="4712" y="486"/>
                      </a:lnTo>
                      <a:lnTo>
                        <a:pt x="4709" y="435"/>
                      </a:lnTo>
                      <a:lnTo>
                        <a:pt x="4691" y="342"/>
                      </a:lnTo>
                      <a:lnTo>
                        <a:pt x="4653" y="254"/>
                      </a:lnTo>
                      <a:lnTo>
                        <a:pt x="4601" y="176"/>
                      </a:lnTo>
                      <a:lnTo>
                        <a:pt x="4537" y="111"/>
                      </a:lnTo>
                      <a:lnTo>
                        <a:pt x="4459" y="58"/>
                      </a:lnTo>
                      <a:lnTo>
                        <a:pt x="4371" y="22"/>
                      </a:lnTo>
                      <a:lnTo>
                        <a:pt x="4277" y="2"/>
                      </a:lnTo>
                      <a:lnTo>
                        <a:pt x="4227" y="0"/>
                      </a:lnTo>
                      <a:lnTo>
                        <a:pt x="4177" y="2"/>
                      </a:lnTo>
                      <a:lnTo>
                        <a:pt x="4083" y="22"/>
                      </a:lnTo>
                      <a:lnTo>
                        <a:pt x="3995" y="58"/>
                      </a:lnTo>
                      <a:lnTo>
                        <a:pt x="3919" y="111"/>
                      </a:lnTo>
                      <a:lnTo>
                        <a:pt x="3853" y="176"/>
                      </a:lnTo>
                      <a:lnTo>
                        <a:pt x="3801" y="254"/>
                      </a:lnTo>
                      <a:lnTo>
                        <a:pt x="3763" y="342"/>
                      </a:lnTo>
                      <a:lnTo>
                        <a:pt x="3745" y="435"/>
                      </a:lnTo>
                      <a:lnTo>
                        <a:pt x="3742" y="486"/>
                      </a:lnTo>
                      <a:lnTo>
                        <a:pt x="3743" y="3768"/>
                      </a:lnTo>
                      <a:lnTo>
                        <a:pt x="3742" y="5333"/>
                      </a:lnTo>
                      <a:lnTo>
                        <a:pt x="3734" y="5511"/>
                      </a:lnTo>
                      <a:lnTo>
                        <a:pt x="3726" y="5555"/>
                      </a:lnTo>
                      <a:lnTo>
                        <a:pt x="3720" y="5580"/>
                      </a:lnTo>
                      <a:lnTo>
                        <a:pt x="3720" y="6278"/>
                      </a:lnTo>
                      <a:lnTo>
                        <a:pt x="3719" y="6333"/>
                      </a:lnTo>
                      <a:lnTo>
                        <a:pt x="3707" y="6441"/>
                      </a:lnTo>
                      <a:lnTo>
                        <a:pt x="3686" y="6545"/>
                      </a:lnTo>
                      <a:lnTo>
                        <a:pt x="3655" y="6644"/>
                      </a:lnTo>
                      <a:lnTo>
                        <a:pt x="3615" y="6740"/>
                      </a:lnTo>
                      <a:lnTo>
                        <a:pt x="3565" y="6831"/>
                      </a:lnTo>
                      <a:lnTo>
                        <a:pt x="3507" y="6916"/>
                      </a:lnTo>
                      <a:lnTo>
                        <a:pt x="3442" y="6995"/>
                      </a:lnTo>
                      <a:lnTo>
                        <a:pt x="3370" y="7067"/>
                      </a:lnTo>
                      <a:lnTo>
                        <a:pt x="3291" y="7132"/>
                      </a:lnTo>
                      <a:lnTo>
                        <a:pt x="3206" y="7190"/>
                      </a:lnTo>
                      <a:lnTo>
                        <a:pt x="3115" y="7239"/>
                      </a:lnTo>
                      <a:lnTo>
                        <a:pt x="3020" y="7281"/>
                      </a:lnTo>
                      <a:lnTo>
                        <a:pt x="2919" y="7311"/>
                      </a:lnTo>
                      <a:lnTo>
                        <a:pt x="2816" y="7332"/>
                      </a:lnTo>
                      <a:lnTo>
                        <a:pt x="2708" y="7344"/>
                      </a:lnTo>
                      <a:lnTo>
                        <a:pt x="2653" y="7344"/>
                      </a:lnTo>
                      <a:lnTo>
                        <a:pt x="0" y="7344"/>
                      </a:lnTo>
                      <a:lnTo>
                        <a:pt x="77" y="7449"/>
                      </a:lnTo>
                      <a:lnTo>
                        <a:pt x="244" y="7651"/>
                      </a:lnTo>
                      <a:lnTo>
                        <a:pt x="424" y="7839"/>
                      </a:lnTo>
                      <a:lnTo>
                        <a:pt x="615" y="8014"/>
                      </a:lnTo>
                      <a:lnTo>
                        <a:pt x="818" y="8176"/>
                      </a:lnTo>
                      <a:lnTo>
                        <a:pt x="1033" y="8323"/>
                      </a:lnTo>
                      <a:lnTo>
                        <a:pt x="1257" y="8456"/>
                      </a:lnTo>
                      <a:lnTo>
                        <a:pt x="1492" y="8572"/>
                      </a:lnTo>
                      <a:lnTo>
                        <a:pt x="1612" y="8624"/>
                      </a:lnTo>
                      <a:lnTo>
                        <a:pt x="1618" y="8627"/>
                      </a:lnTo>
                      <a:lnTo>
                        <a:pt x="1625" y="8629"/>
                      </a:lnTo>
                      <a:lnTo>
                        <a:pt x="1717" y="8670"/>
                      </a:lnTo>
                      <a:lnTo>
                        <a:pt x="1890" y="8771"/>
                      </a:lnTo>
                      <a:lnTo>
                        <a:pt x="2047" y="8892"/>
                      </a:lnTo>
                      <a:lnTo>
                        <a:pt x="2185" y="9029"/>
                      </a:lnTo>
                      <a:lnTo>
                        <a:pt x="2306" y="9183"/>
                      </a:lnTo>
                      <a:lnTo>
                        <a:pt x="2408" y="9350"/>
                      </a:lnTo>
                      <a:lnTo>
                        <a:pt x="2487" y="9529"/>
                      </a:lnTo>
                      <a:lnTo>
                        <a:pt x="2546" y="9717"/>
                      </a:lnTo>
                      <a:lnTo>
                        <a:pt x="2565" y="9815"/>
                      </a:lnTo>
                      <a:lnTo>
                        <a:pt x="2683" y="9800"/>
                      </a:lnTo>
                      <a:lnTo>
                        <a:pt x="2915" y="9761"/>
                      </a:lnTo>
                      <a:lnTo>
                        <a:pt x="3144" y="9715"/>
                      </a:lnTo>
                      <a:lnTo>
                        <a:pt x="3369" y="9658"/>
                      </a:lnTo>
                      <a:lnTo>
                        <a:pt x="3592" y="9595"/>
                      </a:lnTo>
                      <a:lnTo>
                        <a:pt x="3809" y="9522"/>
                      </a:lnTo>
                      <a:lnTo>
                        <a:pt x="4024" y="9442"/>
                      </a:lnTo>
                      <a:lnTo>
                        <a:pt x="4236" y="9353"/>
                      </a:lnTo>
                      <a:lnTo>
                        <a:pt x="4442" y="9258"/>
                      </a:lnTo>
                      <a:lnTo>
                        <a:pt x="4645" y="9154"/>
                      </a:lnTo>
                      <a:lnTo>
                        <a:pt x="4842" y="9043"/>
                      </a:lnTo>
                      <a:lnTo>
                        <a:pt x="5035" y="8925"/>
                      </a:lnTo>
                      <a:lnTo>
                        <a:pt x="5224" y="8801"/>
                      </a:lnTo>
                      <a:lnTo>
                        <a:pt x="5406" y="8669"/>
                      </a:lnTo>
                      <a:lnTo>
                        <a:pt x="5585" y="8531"/>
                      </a:lnTo>
                      <a:lnTo>
                        <a:pt x="5758" y="8387"/>
                      </a:lnTo>
                      <a:lnTo>
                        <a:pt x="5841" y="8312"/>
                      </a:lnTo>
                      <a:lnTo>
                        <a:pt x="5440" y="6834"/>
                      </a:lnTo>
                      <a:close/>
                    </a:path>
                  </a:pathLst>
                </a:custGeom>
                <a:solidFill>
                  <a:srgbClr val="F9D6B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59" name="모서리가 둥근 직사각형 45">
                  <a:extLst>
                    <a:ext uri="{FF2B5EF4-FFF2-40B4-BE49-F238E27FC236}">
                      <a16:creationId xmlns:a16="http://schemas.microsoft.com/office/drawing/2014/main" id="{24440204-45AE-BC43-8DD1-F97BE577032C}"/>
                    </a:ext>
                  </a:extLst>
                </p:cNvPr>
                <p:cNvSpPr/>
                <p:nvPr/>
              </p:nvSpPr>
              <p:spPr>
                <a:xfrm rot="5400000">
                  <a:off x="2358211" y="1496250"/>
                  <a:ext cx="7950507" cy="4325257"/>
                </a:xfrm>
                <a:prstGeom prst="roundRect">
                  <a:avLst>
                    <a:gd name="adj" fmla="val 8618"/>
                  </a:avLst>
                </a:prstGeom>
                <a:solidFill>
                  <a:schemeClr val="bg1">
                    <a:lumMod val="95000"/>
                  </a:schemeClr>
                </a:solidFill>
                <a:ln w="88900">
                  <a:solidFill>
                    <a:schemeClr val="tx1">
                      <a:lumMod val="75000"/>
                      <a:lumOff val="25000"/>
                    </a:schemeClr>
                  </a:solidFill>
                </a:ln>
                <a:effectLst>
                  <a:outerShdw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latinLnBrk="0">
                    <a:defRPr/>
                  </a:pPr>
                  <a:endParaRPr lang="en-US" altLang="ko-KR" sz="6000" b="1" kern="0" dirty="0">
                    <a:ln>
                      <a:solidFill>
                        <a:prstClr val="black">
                          <a:lumMod val="75000"/>
                          <a:lumOff val="25000"/>
                        </a:prstClr>
                      </a:solidFill>
                    </a:ln>
                    <a:solidFill>
                      <a:prstClr val="white"/>
                    </a:solidFill>
                    <a:latin typeface="야놀자 야체 B" panose="02020603020101020101" pitchFamily="18" charset="-127"/>
                    <a:ea typeface="야놀자 야체 B" panose="02020603020101020101" pitchFamily="18" charset="-127"/>
                  </a:endParaRPr>
                </a:p>
                <a:p>
                  <a:pPr algn="ctr"/>
                  <a:endParaRPr lang="ko-KR" altLang="en-US" sz="2400" dirty="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0" name="모서리가 둥근 직사각형 74">
                  <a:extLst>
                    <a:ext uri="{FF2B5EF4-FFF2-40B4-BE49-F238E27FC236}">
                      <a16:creationId xmlns:a16="http://schemas.microsoft.com/office/drawing/2014/main" id="{D5338E9E-87AC-0F42-A386-97B40FF2BB19}"/>
                    </a:ext>
                  </a:extLst>
                </p:cNvPr>
                <p:cNvSpPr/>
                <p:nvPr/>
              </p:nvSpPr>
              <p:spPr>
                <a:xfrm rot="5400000">
                  <a:off x="6153113" y="-581053"/>
                  <a:ext cx="360701" cy="142067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  <p:pic>
            <p:nvPicPr>
              <p:cNvPr id="57" name="圖片 56">
                <a:extLst>
                  <a:ext uri="{FF2B5EF4-FFF2-40B4-BE49-F238E27FC236}">
                    <a16:creationId xmlns:a16="http://schemas.microsoft.com/office/drawing/2014/main" id="{1044C589-9A83-C44E-B479-6951A25AC4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04257" y="1962172"/>
                <a:ext cx="2312540" cy="4106379"/>
              </a:xfrm>
              <a:prstGeom prst="rect">
                <a:avLst/>
              </a:prstGeom>
            </p:spPr>
          </p:pic>
        </p:grpSp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646191EE-FB90-9549-A259-7CC6113162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0814" y="1941458"/>
              <a:ext cx="1858727" cy="3310858"/>
            </a:xfrm>
            <a:prstGeom prst="rect">
              <a:avLst/>
            </a:prstGeom>
          </p:spPr>
        </p:pic>
      </p:grpSp>
      <p:sp>
        <p:nvSpPr>
          <p:cNvPr id="77" name="모서리가 둥근 직사각형 35">
            <a:extLst>
              <a:ext uri="{FF2B5EF4-FFF2-40B4-BE49-F238E27FC236}">
                <a16:creationId xmlns:a16="http://schemas.microsoft.com/office/drawing/2014/main" id="{6EE14C1E-8139-204D-9EF4-2E23CDAF08A3}"/>
              </a:ext>
            </a:extLst>
          </p:cNvPr>
          <p:cNvSpPr/>
          <p:nvPr/>
        </p:nvSpPr>
        <p:spPr>
          <a:xfrm>
            <a:off x="4292077" y="2078650"/>
            <a:ext cx="2033918" cy="53398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22225">
            <a:solidFill>
              <a:schemeClr val="bg1">
                <a:lumMod val="75000"/>
              </a:schemeClr>
            </a:solidFill>
          </a:ln>
          <a:effectLst>
            <a:outerShdw blurRad="203200" dist="38100" dir="2700000" algn="tl" rotWithShape="0">
              <a:srgbClr val="F3BAB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dirty="0">
              <a:solidFill>
                <a:schemeClr val="tx1">
                  <a:lumMod val="75000"/>
                  <a:lumOff val="25000"/>
                </a:schemeClr>
              </a:solidFill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A8795F15-FC60-4047-BC04-9D106253DA93}"/>
              </a:ext>
            </a:extLst>
          </p:cNvPr>
          <p:cNvGrpSpPr>
            <a:grpSpLocks noChangeAspect="1"/>
          </p:cNvGrpSpPr>
          <p:nvPr/>
        </p:nvGrpSpPr>
        <p:grpSpPr>
          <a:xfrm>
            <a:off x="4489241" y="2149718"/>
            <a:ext cx="1589248" cy="361914"/>
            <a:chOff x="2102715" y="9874965"/>
            <a:chExt cx="23329042" cy="5312646"/>
          </a:xfrm>
        </p:grpSpPr>
        <p:pic>
          <p:nvPicPr>
            <p:cNvPr id="9" name="圖片 8">
              <a:extLst>
                <a:ext uri="{FF2B5EF4-FFF2-40B4-BE49-F238E27FC236}">
                  <a16:creationId xmlns:a16="http://schemas.microsoft.com/office/drawing/2014/main" id="{041E0224-D69A-5744-861E-E4B48D647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3742" y="10132528"/>
              <a:ext cx="4876800" cy="4876803"/>
            </a:xfrm>
            <a:prstGeom prst="rect">
              <a:avLst/>
            </a:prstGeom>
          </p:spPr>
        </p:pic>
        <p:pic>
          <p:nvPicPr>
            <p:cNvPr id="15" name="圖片 14">
              <a:extLst>
                <a:ext uri="{FF2B5EF4-FFF2-40B4-BE49-F238E27FC236}">
                  <a16:creationId xmlns:a16="http://schemas.microsoft.com/office/drawing/2014/main" id="{3DA09FAD-B07B-CC40-AB5A-E4CA28FEC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54957" y="10310809"/>
              <a:ext cx="4876800" cy="4876802"/>
            </a:xfrm>
            <a:prstGeom prst="rect">
              <a:avLst/>
            </a:prstGeom>
          </p:spPr>
        </p:pic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A40FC26B-15D2-2042-835B-ED6AF25B77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84769" y="10132528"/>
              <a:ext cx="4876800" cy="4876803"/>
            </a:xfrm>
            <a:prstGeom prst="rect">
              <a:avLst/>
            </a:prstGeom>
          </p:spPr>
        </p:pic>
        <p:pic>
          <p:nvPicPr>
            <p:cNvPr id="30" name="圖片 29">
              <a:extLst>
                <a:ext uri="{FF2B5EF4-FFF2-40B4-BE49-F238E27FC236}">
                  <a16:creationId xmlns:a16="http://schemas.microsoft.com/office/drawing/2014/main" id="{8A601A06-7C0C-CC4B-ACEC-3D706848A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2715" y="9874965"/>
              <a:ext cx="4876800" cy="4876803"/>
            </a:xfrm>
            <a:prstGeom prst="rect">
              <a:avLst/>
            </a:prstGeom>
          </p:spPr>
        </p:pic>
      </p:grpSp>
      <p:sp>
        <p:nvSpPr>
          <p:cNvPr id="65" name="타원 47">
            <a:extLst>
              <a:ext uri="{FF2B5EF4-FFF2-40B4-BE49-F238E27FC236}">
                <a16:creationId xmlns:a16="http://schemas.microsoft.com/office/drawing/2014/main" id="{EA57DCC2-F545-5C45-A0EA-5FFA42AF1023}"/>
              </a:ext>
            </a:extLst>
          </p:cNvPr>
          <p:cNvSpPr>
            <a:spLocks noChangeAspect="1"/>
          </p:cNvSpPr>
          <p:nvPr/>
        </p:nvSpPr>
        <p:spPr>
          <a:xfrm rot="13612788">
            <a:off x="2870533" y="3350705"/>
            <a:ext cx="423621" cy="423620"/>
          </a:xfrm>
          <a:prstGeom prst="ellipse">
            <a:avLst/>
          </a:prstGeom>
          <a:solidFill>
            <a:srgbClr val="FCD8C5">
              <a:alpha val="30000"/>
            </a:srgbClr>
          </a:solidFill>
          <a:ln w="222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8" name="Freeform 48">
            <a:extLst>
              <a:ext uri="{FF2B5EF4-FFF2-40B4-BE49-F238E27FC236}">
                <a16:creationId xmlns:a16="http://schemas.microsoft.com/office/drawing/2014/main" id="{8515FEC2-B15E-E44D-8096-A0C654100337}"/>
              </a:ext>
            </a:extLst>
          </p:cNvPr>
          <p:cNvSpPr>
            <a:spLocks/>
          </p:cNvSpPr>
          <p:nvPr/>
        </p:nvSpPr>
        <p:spPr bwMode="auto">
          <a:xfrm rot="19885483">
            <a:off x="2928825" y="3152607"/>
            <a:ext cx="2242229" cy="2776390"/>
          </a:xfrm>
          <a:custGeom>
            <a:avLst/>
            <a:gdLst>
              <a:gd name="T0" fmla="*/ 2393 w 5351"/>
              <a:gd name="T1" fmla="*/ 5584 h 6628"/>
              <a:gd name="T2" fmla="*/ 2053 w 5351"/>
              <a:gd name="T3" fmla="*/ 5289 h 6628"/>
              <a:gd name="T4" fmla="*/ 1770 w 5351"/>
              <a:gd name="T5" fmla="*/ 4901 h 6628"/>
              <a:gd name="T6" fmla="*/ 1554 w 5351"/>
              <a:gd name="T7" fmla="*/ 4612 h 6628"/>
              <a:gd name="T8" fmla="*/ 1238 w 5351"/>
              <a:gd name="T9" fmla="*/ 4341 h 6628"/>
              <a:gd name="T10" fmla="*/ 847 w 5351"/>
              <a:gd name="T11" fmla="*/ 4119 h 6628"/>
              <a:gd name="T12" fmla="*/ 310 w 5351"/>
              <a:gd name="T13" fmla="*/ 3943 h 6628"/>
              <a:gd name="T14" fmla="*/ 189 w 5351"/>
              <a:gd name="T15" fmla="*/ 3913 h 6628"/>
              <a:gd name="T16" fmla="*/ 66 w 5351"/>
              <a:gd name="T17" fmla="*/ 3801 h 6628"/>
              <a:gd name="T18" fmla="*/ 1 w 5351"/>
              <a:gd name="T19" fmla="*/ 3635 h 6628"/>
              <a:gd name="T20" fmla="*/ 37 w 5351"/>
              <a:gd name="T21" fmla="*/ 3458 h 6628"/>
              <a:gd name="T22" fmla="*/ 220 w 5351"/>
              <a:gd name="T23" fmla="*/ 3313 h 6628"/>
              <a:gd name="T24" fmla="*/ 517 w 5351"/>
              <a:gd name="T25" fmla="*/ 3245 h 6628"/>
              <a:gd name="T26" fmla="*/ 868 w 5351"/>
              <a:gd name="T27" fmla="*/ 3248 h 6628"/>
              <a:gd name="T28" fmla="*/ 1230 w 5351"/>
              <a:gd name="T29" fmla="*/ 3326 h 6628"/>
              <a:gd name="T30" fmla="*/ 1695 w 5351"/>
              <a:gd name="T31" fmla="*/ 3546 h 6628"/>
              <a:gd name="T32" fmla="*/ 1842 w 5351"/>
              <a:gd name="T33" fmla="*/ 491 h 6628"/>
              <a:gd name="T34" fmla="*/ 1860 w 5351"/>
              <a:gd name="T35" fmla="*/ 246 h 6628"/>
              <a:gd name="T36" fmla="*/ 2001 w 5351"/>
              <a:gd name="T37" fmla="*/ 61 h 6628"/>
              <a:gd name="T38" fmla="*/ 2210 w 5351"/>
              <a:gd name="T39" fmla="*/ 0 h 6628"/>
              <a:gd name="T40" fmla="*/ 2419 w 5351"/>
              <a:gd name="T41" fmla="*/ 69 h 6628"/>
              <a:gd name="T42" fmla="*/ 2559 w 5351"/>
              <a:gd name="T43" fmla="*/ 278 h 6628"/>
              <a:gd name="T44" fmla="*/ 2610 w 5351"/>
              <a:gd name="T45" fmla="*/ 2068 h 6628"/>
              <a:gd name="T46" fmla="*/ 2655 w 5351"/>
              <a:gd name="T47" fmla="*/ 1940 h 6628"/>
              <a:gd name="T48" fmla="*/ 2750 w 5351"/>
              <a:gd name="T49" fmla="*/ 1772 h 6628"/>
              <a:gd name="T50" fmla="*/ 2939 w 5351"/>
              <a:gd name="T51" fmla="*/ 1687 h 6628"/>
              <a:gd name="T52" fmla="*/ 3158 w 5351"/>
              <a:gd name="T53" fmla="*/ 1687 h 6628"/>
              <a:gd name="T54" fmla="*/ 3346 w 5351"/>
              <a:gd name="T55" fmla="*/ 1772 h 6628"/>
              <a:gd name="T56" fmla="*/ 3441 w 5351"/>
              <a:gd name="T57" fmla="*/ 1940 h 6628"/>
              <a:gd name="T58" fmla="*/ 3453 w 5351"/>
              <a:gd name="T59" fmla="*/ 1970 h 6628"/>
              <a:gd name="T60" fmla="*/ 3577 w 5351"/>
              <a:gd name="T61" fmla="*/ 1845 h 6628"/>
              <a:gd name="T62" fmla="*/ 3765 w 5351"/>
              <a:gd name="T63" fmla="*/ 1790 h 6628"/>
              <a:gd name="T64" fmla="*/ 3967 w 5351"/>
              <a:gd name="T65" fmla="*/ 1806 h 6628"/>
              <a:gd name="T66" fmla="*/ 4134 w 5351"/>
              <a:gd name="T67" fmla="*/ 1893 h 6628"/>
              <a:gd name="T68" fmla="*/ 4216 w 5351"/>
              <a:gd name="T69" fmla="*/ 2054 h 6628"/>
              <a:gd name="T70" fmla="*/ 4220 w 5351"/>
              <a:gd name="T71" fmla="*/ 2196 h 6628"/>
              <a:gd name="T72" fmla="*/ 4318 w 5351"/>
              <a:gd name="T73" fmla="*/ 2028 h 6628"/>
              <a:gd name="T74" fmla="*/ 4521 w 5351"/>
              <a:gd name="T75" fmla="*/ 1968 h 6628"/>
              <a:gd name="T76" fmla="*/ 4743 w 5351"/>
              <a:gd name="T77" fmla="*/ 1969 h 6628"/>
              <a:gd name="T78" fmla="*/ 4908 w 5351"/>
              <a:gd name="T79" fmla="*/ 2076 h 6628"/>
              <a:gd name="T80" fmla="*/ 5063 w 5351"/>
              <a:gd name="T81" fmla="*/ 2338 h 6628"/>
              <a:gd name="T82" fmla="*/ 5254 w 5351"/>
              <a:gd name="T83" fmla="*/ 2951 h 6628"/>
              <a:gd name="T84" fmla="*/ 5320 w 5351"/>
              <a:gd name="T85" fmla="*/ 3233 h 6628"/>
              <a:gd name="T86" fmla="*/ 5339 w 5351"/>
              <a:gd name="T87" fmla="*/ 3967 h 6628"/>
              <a:gd name="T88" fmla="*/ 5195 w 5351"/>
              <a:gd name="T89" fmla="*/ 5218 h 6628"/>
              <a:gd name="T90" fmla="*/ 2615 w 5351"/>
              <a:gd name="T91" fmla="*/ 6628 h 6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5351" h="6628">
                <a:moveTo>
                  <a:pt x="2615" y="5714"/>
                </a:moveTo>
                <a:lnTo>
                  <a:pt x="2538" y="5675"/>
                </a:lnTo>
                <a:lnTo>
                  <a:pt x="2393" y="5584"/>
                </a:lnTo>
                <a:lnTo>
                  <a:pt x="2285" y="5505"/>
                </a:lnTo>
                <a:lnTo>
                  <a:pt x="2171" y="5407"/>
                </a:lnTo>
                <a:lnTo>
                  <a:pt x="2053" y="5289"/>
                </a:lnTo>
                <a:lnTo>
                  <a:pt x="1937" y="5152"/>
                </a:lnTo>
                <a:lnTo>
                  <a:pt x="1824" y="4991"/>
                </a:lnTo>
                <a:lnTo>
                  <a:pt x="1770" y="4901"/>
                </a:lnTo>
                <a:lnTo>
                  <a:pt x="1732" y="4838"/>
                </a:lnTo>
                <a:lnTo>
                  <a:pt x="1647" y="4720"/>
                </a:lnTo>
                <a:lnTo>
                  <a:pt x="1554" y="4612"/>
                </a:lnTo>
                <a:lnTo>
                  <a:pt x="1454" y="4512"/>
                </a:lnTo>
                <a:lnTo>
                  <a:pt x="1348" y="4422"/>
                </a:lnTo>
                <a:lnTo>
                  <a:pt x="1238" y="4341"/>
                </a:lnTo>
                <a:lnTo>
                  <a:pt x="1126" y="4268"/>
                </a:lnTo>
                <a:lnTo>
                  <a:pt x="1014" y="4203"/>
                </a:lnTo>
                <a:lnTo>
                  <a:pt x="847" y="4119"/>
                </a:lnTo>
                <a:lnTo>
                  <a:pt x="636" y="4036"/>
                </a:lnTo>
                <a:lnTo>
                  <a:pt x="454" y="3977"/>
                </a:lnTo>
                <a:lnTo>
                  <a:pt x="310" y="3943"/>
                </a:lnTo>
                <a:lnTo>
                  <a:pt x="258" y="3935"/>
                </a:lnTo>
                <a:lnTo>
                  <a:pt x="235" y="3931"/>
                </a:lnTo>
                <a:lnTo>
                  <a:pt x="189" y="3913"/>
                </a:lnTo>
                <a:lnTo>
                  <a:pt x="145" y="3884"/>
                </a:lnTo>
                <a:lnTo>
                  <a:pt x="104" y="3846"/>
                </a:lnTo>
                <a:lnTo>
                  <a:pt x="66" y="3801"/>
                </a:lnTo>
                <a:lnTo>
                  <a:pt x="36" y="3749"/>
                </a:lnTo>
                <a:lnTo>
                  <a:pt x="14" y="3693"/>
                </a:lnTo>
                <a:lnTo>
                  <a:pt x="1" y="3635"/>
                </a:lnTo>
                <a:lnTo>
                  <a:pt x="0" y="3575"/>
                </a:lnTo>
                <a:lnTo>
                  <a:pt x="11" y="3516"/>
                </a:lnTo>
                <a:lnTo>
                  <a:pt x="37" y="3458"/>
                </a:lnTo>
                <a:lnTo>
                  <a:pt x="81" y="3403"/>
                </a:lnTo>
                <a:lnTo>
                  <a:pt x="141" y="3354"/>
                </a:lnTo>
                <a:lnTo>
                  <a:pt x="220" y="3313"/>
                </a:lnTo>
                <a:lnTo>
                  <a:pt x="321" y="3278"/>
                </a:lnTo>
                <a:lnTo>
                  <a:pt x="445" y="3252"/>
                </a:lnTo>
                <a:lnTo>
                  <a:pt x="517" y="3245"/>
                </a:lnTo>
                <a:lnTo>
                  <a:pt x="590" y="3239"/>
                </a:lnTo>
                <a:lnTo>
                  <a:pt x="733" y="3238"/>
                </a:lnTo>
                <a:lnTo>
                  <a:pt x="868" y="3248"/>
                </a:lnTo>
                <a:lnTo>
                  <a:pt x="996" y="3267"/>
                </a:lnTo>
                <a:lnTo>
                  <a:pt x="1117" y="3293"/>
                </a:lnTo>
                <a:lnTo>
                  <a:pt x="1230" y="3326"/>
                </a:lnTo>
                <a:lnTo>
                  <a:pt x="1385" y="3382"/>
                </a:lnTo>
                <a:lnTo>
                  <a:pt x="1559" y="3465"/>
                </a:lnTo>
                <a:lnTo>
                  <a:pt x="1695" y="3546"/>
                </a:lnTo>
                <a:lnTo>
                  <a:pt x="1824" y="3640"/>
                </a:lnTo>
                <a:lnTo>
                  <a:pt x="1842" y="3655"/>
                </a:lnTo>
                <a:lnTo>
                  <a:pt x="1842" y="491"/>
                </a:lnTo>
                <a:lnTo>
                  <a:pt x="1836" y="435"/>
                </a:lnTo>
                <a:lnTo>
                  <a:pt x="1839" y="334"/>
                </a:lnTo>
                <a:lnTo>
                  <a:pt x="1860" y="246"/>
                </a:lnTo>
                <a:lnTo>
                  <a:pt x="1896" y="172"/>
                </a:lnTo>
                <a:lnTo>
                  <a:pt x="1944" y="110"/>
                </a:lnTo>
                <a:lnTo>
                  <a:pt x="2001" y="61"/>
                </a:lnTo>
                <a:lnTo>
                  <a:pt x="2068" y="26"/>
                </a:lnTo>
                <a:lnTo>
                  <a:pt x="2138" y="6"/>
                </a:lnTo>
                <a:lnTo>
                  <a:pt x="2210" y="0"/>
                </a:lnTo>
                <a:lnTo>
                  <a:pt x="2284" y="9"/>
                </a:lnTo>
                <a:lnTo>
                  <a:pt x="2354" y="32"/>
                </a:lnTo>
                <a:lnTo>
                  <a:pt x="2419" y="69"/>
                </a:lnTo>
                <a:lnTo>
                  <a:pt x="2477" y="124"/>
                </a:lnTo>
                <a:lnTo>
                  <a:pt x="2523" y="193"/>
                </a:lnTo>
                <a:lnTo>
                  <a:pt x="2559" y="278"/>
                </a:lnTo>
                <a:lnTo>
                  <a:pt x="2577" y="379"/>
                </a:lnTo>
                <a:lnTo>
                  <a:pt x="2580" y="437"/>
                </a:lnTo>
                <a:lnTo>
                  <a:pt x="2610" y="2068"/>
                </a:lnTo>
                <a:lnTo>
                  <a:pt x="2654" y="2071"/>
                </a:lnTo>
                <a:lnTo>
                  <a:pt x="2654" y="1978"/>
                </a:lnTo>
                <a:lnTo>
                  <a:pt x="2655" y="1940"/>
                </a:lnTo>
                <a:lnTo>
                  <a:pt x="2672" y="1874"/>
                </a:lnTo>
                <a:lnTo>
                  <a:pt x="2704" y="1818"/>
                </a:lnTo>
                <a:lnTo>
                  <a:pt x="2750" y="1772"/>
                </a:lnTo>
                <a:lnTo>
                  <a:pt x="2805" y="1733"/>
                </a:lnTo>
                <a:lnTo>
                  <a:pt x="2868" y="1705"/>
                </a:lnTo>
                <a:lnTo>
                  <a:pt x="2939" y="1687"/>
                </a:lnTo>
                <a:lnTo>
                  <a:pt x="3011" y="1677"/>
                </a:lnTo>
                <a:lnTo>
                  <a:pt x="3084" y="1677"/>
                </a:lnTo>
                <a:lnTo>
                  <a:pt x="3158" y="1687"/>
                </a:lnTo>
                <a:lnTo>
                  <a:pt x="3227" y="1705"/>
                </a:lnTo>
                <a:lnTo>
                  <a:pt x="3290" y="1733"/>
                </a:lnTo>
                <a:lnTo>
                  <a:pt x="3346" y="1772"/>
                </a:lnTo>
                <a:lnTo>
                  <a:pt x="3391" y="1818"/>
                </a:lnTo>
                <a:lnTo>
                  <a:pt x="3424" y="1874"/>
                </a:lnTo>
                <a:lnTo>
                  <a:pt x="3441" y="1940"/>
                </a:lnTo>
                <a:lnTo>
                  <a:pt x="3443" y="1978"/>
                </a:lnTo>
                <a:lnTo>
                  <a:pt x="3443" y="1998"/>
                </a:lnTo>
                <a:lnTo>
                  <a:pt x="3453" y="1970"/>
                </a:lnTo>
                <a:lnTo>
                  <a:pt x="3484" y="1921"/>
                </a:lnTo>
                <a:lnTo>
                  <a:pt x="3526" y="1880"/>
                </a:lnTo>
                <a:lnTo>
                  <a:pt x="3577" y="1845"/>
                </a:lnTo>
                <a:lnTo>
                  <a:pt x="3636" y="1819"/>
                </a:lnTo>
                <a:lnTo>
                  <a:pt x="3699" y="1800"/>
                </a:lnTo>
                <a:lnTo>
                  <a:pt x="3765" y="1790"/>
                </a:lnTo>
                <a:lnTo>
                  <a:pt x="3833" y="1787"/>
                </a:lnTo>
                <a:lnTo>
                  <a:pt x="3901" y="1792"/>
                </a:lnTo>
                <a:lnTo>
                  <a:pt x="3967" y="1806"/>
                </a:lnTo>
                <a:lnTo>
                  <a:pt x="4029" y="1826"/>
                </a:lnTo>
                <a:lnTo>
                  <a:pt x="4085" y="1857"/>
                </a:lnTo>
                <a:lnTo>
                  <a:pt x="4134" y="1893"/>
                </a:lnTo>
                <a:lnTo>
                  <a:pt x="4173" y="1939"/>
                </a:lnTo>
                <a:lnTo>
                  <a:pt x="4200" y="1992"/>
                </a:lnTo>
                <a:lnTo>
                  <a:pt x="4216" y="2054"/>
                </a:lnTo>
                <a:lnTo>
                  <a:pt x="4217" y="2088"/>
                </a:lnTo>
                <a:lnTo>
                  <a:pt x="4217" y="2195"/>
                </a:lnTo>
                <a:lnTo>
                  <a:pt x="4220" y="2196"/>
                </a:lnTo>
                <a:lnTo>
                  <a:pt x="4232" y="2150"/>
                </a:lnTo>
                <a:lnTo>
                  <a:pt x="4269" y="2078"/>
                </a:lnTo>
                <a:lnTo>
                  <a:pt x="4318" y="2028"/>
                </a:lnTo>
                <a:lnTo>
                  <a:pt x="4379" y="1996"/>
                </a:lnTo>
                <a:lnTo>
                  <a:pt x="4448" y="1976"/>
                </a:lnTo>
                <a:lnTo>
                  <a:pt x="4521" y="1968"/>
                </a:lnTo>
                <a:lnTo>
                  <a:pt x="4636" y="1966"/>
                </a:lnTo>
                <a:lnTo>
                  <a:pt x="4711" y="1966"/>
                </a:lnTo>
                <a:lnTo>
                  <a:pt x="4743" y="1969"/>
                </a:lnTo>
                <a:lnTo>
                  <a:pt x="4801" y="1988"/>
                </a:lnTo>
                <a:lnTo>
                  <a:pt x="4857" y="2024"/>
                </a:lnTo>
                <a:lnTo>
                  <a:pt x="4908" y="2076"/>
                </a:lnTo>
                <a:lnTo>
                  <a:pt x="4956" y="2139"/>
                </a:lnTo>
                <a:lnTo>
                  <a:pt x="5001" y="2212"/>
                </a:lnTo>
                <a:lnTo>
                  <a:pt x="5063" y="2338"/>
                </a:lnTo>
                <a:lnTo>
                  <a:pt x="5133" y="2521"/>
                </a:lnTo>
                <a:lnTo>
                  <a:pt x="5189" y="2705"/>
                </a:lnTo>
                <a:lnTo>
                  <a:pt x="5254" y="2951"/>
                </a:lnTo>
                <a:lnTo>
                  <a:pt x="5280" y="3052"/>
                </a:lnTo>
                <a:lnTo>
                  <a:pt x="5296" y="3111"/>
                </a:lnTo>
                <a:lnTo>
                  <a:pt x="5320" y="3233"/>
                </a:lnTo>
                <a:lnTo>
                  <a:pt x="5343" y="3425"/>
                </a:lnTo>
                <a:lnTo>
                  <a:pt x="5351" y="3691"/>
                </a:lnTo>
                <a:lnTo>
                  <a:pt x="5339" y="3967"/>
                </a:lnTo>
                <a:lnTo>
                  <a:pt x="5297" y="4389"/>
                </a:lnTo>
                <a:lnTo>
                  <a:pt x="5224" y="4949"/>
                </a:lnTo>
                <a:lnTo>
                  <a:pt x="5195" y="5218"/>
                </a:lnTo>
                <a:lnTo>
                  <a:pt x="5143" y="5660"/>
                </a:lnTo>
                <a:lnTo>
                  <a:pt x="5143" y="6628"/>
                </a:lnTo>
                <a:lnTo>
                  <a:pt x="2615" y="6628"/>
                </a:lnTo>
                <a:lnTo>
                  <a:pt x="2615" y="5714"/>
                </a:lnTo>
                <a:close/>
              </a:path>
            </a:pathLst>
          </a:custGeom>
          <a:solidFill>
            <a:srgbClr val="F9D6BF"/>
          </a:solidFill>
          <a:ln>
            <a:noFill/>
          </a:ln>
          <a:effectLst>
            <a:outerShdw blurRad="203200" dist="38100" dir="2700000" algn="tl" rotWithShape="0">
              <a:srgbClr val="D87C79">
                <a:alpha val="4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69" name="타원 15">
            <a:extLst>
              <a:ext uri="{FF2B5EF4-FFF2-40B4-BE49-F238E27FC236}">
                <a16:creationId xmlns:a16="http://schemas.microsoft.com/office/drawing/2014/main" id="{09E06B70-3A5F-2E4E-8552-4C952E3D4F77}"/>
              </a:ext>
            </a:extLst>
          </p:cNvPr>
          <p:cNvSpPr/>
          <p:nvPr/>
        </p:nvSpPr>
        <p:spPr>
          <a:xfrm>
            <a:off x="5262905" y="2886798"/>
            <a:ext cx="821778" cy="821778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203200" dist="38100" dir="2700000" algn="tl" rotWithShape="0">
              <a:srgbClr val="F3BAB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0" name="이등변 삼각형 21">
            <a:extLst>
              <a:ext uri="{FF2B5EF4-FFF2-40B4-BE49-F238E27FC236}">
                <a16:creationId xmlns:a16="http://schemas.microsoft.com/office/drawing/2014/main" id="{BC10CCB3-89FA-6A4F-99D9-EE21AD3BE79C}"/>
              </a:ext>
            </a:extLst>
          </p:cNvPr>
          <p:cNvSpPr/>
          <p:nvPr/>
        </p:nvSpPr>
        <p:spPr>
          <a:xfrm rot="20700000">
            <a:off x="5440389" y="2718171"/>
            <a:ext cx="136803" cy="117933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>
            <a:outerShdw blurRad="203200" dist="38100" dir="2700000" algn="tl" rotWithShape="0">
              <a:srgbClr val="F3BAB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71" name="그룹 34">
            <a:extLst>
              <a:ext uri="{FF2B5EF4-FFF2-40B4-BE49-F238E27FC236}">
                <a16:creationId xmlns:a16="http://schemas.microsoft.com/office/drawing/2014/main" id="{2D07397D-7571-FD46-BC7A-C015F2C76238}"/>
              </a:ext>
            </a:extLst>
          </p:cNvPr>
          <p:cNvGrpSpPr/>
          <p:nvPr/>
        </p:nvGrpSpPr>
        <p:grpSpPr>
          <a:xfrm>
            <a:off x="5531318" y="3138691"/>
            <a:ext cx="284952" cy="315836"/>
            <a:chOff x="4006850" y="1601788"/>
            <a:chExt cx="322263" cy="357188"/>
          </a:xfrm>
          <a:solidFill>
            <a:srgbClr val="0E5C82"/>
          </a:solidFill>
        </p:grpSpPr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EE714AE8-2FC0-2040-AF16-4A35AC942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5913" y="1674813"/>
              <a:ext cx="141288" cy="109538"/>
            </a:xfrm>
            <a:custGeom>
              <a:avLst/>
              <a:gdLst>
                <a:gd name="T0" fmla="*/ 680 w 1255"/>
                <a:gd name="T1" fmla="*/ 0 h 963"/>
                <a:gd name="T2" fmla="*/ 736 w 1255"/>
                <a:gd name="T3" fmla="*/ 1 h 963"/>
                <a:gd name="T4" fmla="*/ 793 w 1255"/>
                <a:gd name="T5" fmla="*/ 6 h 963"/>
                <a:gd name="T6" fmla="*/ 849 w 1255"/>
                <a:gd name="T7" fmla="*/ 17 h 963"/>
                <a:gd name="T8" fmla="*/ 904 w 1255"/>
                <a:gd name="T9" fmla="*/ 32 h 963"/>
                <a:gd name="T10" fmla="*/ 958 w 1255"/>
                <a:gd name="T11" fmla="*/ 52 h 963"/>
                <a:gd name="T12" fmla="*/ 1010 w 1255"/>
                <a:gd name="T13" fmla="*/ 77 h 963"/>
                <a:gd name="T14" fmla="*/ 1060 w 1255"/>
                <a:gd name="T15" fmla="*/ 105 h 963"/>
                <a:gd name="T16" fmla="*/ 1107 w 1255"/>
                <a:gd name="T17" fmla="*/ 140 h 963"/>
                <a:gd name="T18" fmla="*/ 1153 w 1255"/>
                <a:gd name="T19" fmla="*/ 178 h 963"/>
                <a:gd name="T20" fmla="*/ 1195 w 1255"/>
                <a:gd name="T21" fmla="*/ 221 h 963"/>
                <a:gd name="T22" fmla="*/ 1255 w 1255"/>
                <a:gd name="T23" fmla="*/ 287 h 963"/>
                <a:gd name="T24" fmla="*/ 1116 w 1255"/>
                <a:gd name="T25" fmla="*/ 413 h 963"/>
                <a:gd name="T26" fmla="*/ 1093 w 1255"/>
                <a:gd name="T27" fmla="*/ 391 h 963"/>
                <a:gd name="T28" fmla="*/ 1070 w 1255"/>
                <a:gd name="T29" fmla="*/ 375 h 963"/>
                <a:gd name="T30" fmla="*/ 1045 w 1255"/>
                <a:gd name="T31" fmla="*/ 364 h 963"/>
                <a:gd name="T32" fmla="*/ 1021 w 1255"/>
                <a:gd name="T33" fmla="*/ 357 h 963"/>
                <a:gd name="T34" fmla="*/ 997 w 1255"/>
                <a:gd name="T35" fmla="*/ 354 h 963"/>
                <a:gd name="T36" fmla="*/ 974 w 1255"/>
                <a:gd name="T37" fmla="*/ 354 h 963"/>
                <a:gd name="T38" fmla="*/ 952 w 1255"/>
                <a:gd name="T39" fmla="*/ 356 h 963"/>
                <a:gd name="T40" fmla="*/ 930 w 1255"/>
                <a:gd name="T41" fmla="*/ 361 h 963"/>
                <a:gd name="T42" fmla="*/ 911 w 1255"/>
                <a:gd name="T43" fmla="*/ 367 h 963"/>
                <a:gd name="T44" fmla="*/ 894 w 1255"/>
                <a:gd name="T45" fmla="*/ 373 h 963"/>
                <a:gd name="T46" fmla="*/ 878 w 1255"/>
                <a:gd name="T47" fmla="*/ 380 h 963"/>
                <a:gd name="T48" fmla="*/ 866 w 1255"/>
                <a:gd name="T49" fmla="*/ 386 h 963"/>
                <a:gd name="T50" fmla="*/ 857 w 1255"/>
                <a:gd name="T51" fmla="*/ 391 h 963"/>
                <a:gd name="T52" fmla="*/ 851 w 1255"/>
                <a:gd name="T53" fmla="*/ 395 h 963"/>
                <a:gd name="T54" fmla="*/ 849 w 1255"/>
                <a:gd name="T55" fmla="*/ 396 h 963"/>
                <a:gd name="T56" fmla="*/ 699 w 1255"/>
                <a:gd name="T57" fmla="*/ 532 h 963"/>
                <a:gd name="T58" fmla="*/ 676 w 1255"/>
                <a:gd name="T59" fmla="*/ 556 h 963"/>
                <a:gd name="T60" fmla="*/ 657 w 1255"/>
                <a:gd name="T61" fmla="*/ 581 h 963"/>
                <a:gd name="T62" fmla="*/ 645 w 1255"/>
                <a:gd name="T63" fmla="*/ 605 h 963"/>
                <a:gd name="T64" fmla="*/ 638 w 1255"/>
                <a:gd name="T65" fmla="*/ 631 h 963"/>
                <a:gd name="T66" fmla="*/ 635 w 1255"/>
                <a:gd name="T67" fmla="*/ 654 h 963"/>
                <a:gd name="T68" fmla="*/ 635 w 1255"/>
                <a:gd name="T69" fmla="*/ 677 h 963"/>
                <a:gd name="T70" fmla="*/ 638 w 1255"/>
                <a:gd name="T71" fmla="*/ 700 h 963"/>
                <a:gd name="T72" fmla="*/ 643 w 1255"/>
                <a:gd name="T73" fmla="*/ 720 h 963"/>
                <a:gd name="T74" fmla="*/ 650 w 1255"/>
                <a:gd name="T75" fmla="*/ 739 h 963"/>
                <a:gd name="T76" fmla="*/ 657 w 1255"/>
                <a:gd name="T77" fmla="*/ 757 h 963"/>
                <a:gd name="T78" fmla="*/ 666 w 1255"/>
                <a:gd name="T79" fmla="*/ 771 h 963"/>
                <a:gd name="T80" fmla="*/ 673 w 1255"/>
                <a:gd name="T81" fmla="*/ 783 h 963"/>
                <a:gd name="T82" fmla="*/ 679 w 1255"/>
                <a:gd name="T83" fmla="*/ 792 h 963"/>
                <a:gd name="T84" fmla="*/ 684 w 1255"/>
                <a:gd name="T85" fmla="*/ 799 h 963"/>
                <a:gd name="T86" fmla="*/ 686 w 1255"/>
                <a:gd name="T87" fmla="*/ 802 h 963"/>
                <a:gd name="T88" fmla="*/ 505 w 1255"/>
                <a:gd name="T89" fmla="*/ 963 h 963"/>
                <a:gd name="T90" fmla="*/ 0 w 1255"/>
                <a:gd name="T91" fmla="*/ 400 h 963"/>
                <a:gd name="T92" fmla="*/ 255 w 1255"/>
                <a:gd name="T93" fmla="*/ 170 h 963"/>
                <a:gd name="T94" fmla="*/ 302 w 1255"/>
                <a:gd name="T95" fmla="*/ 133 h 963"/>
                <a:gd name="T96" fmla="*/ 352 w 1255"/>
                <a:gd name="T97" fmla="*/ 99 h 963"/>
                <a:gd name="T98" fmla="*/ 403 w 1255"/>
                <a:gd name="T99" fmla="*/ 71 h 963"/>
                <a:gd name="T100" fmla="*/ 457 w 1255"/>
                <a:gd name="T101" fmla="*/ 46 h 963"/>
                <a:gd name="T102" fmla="*/ 511 w 1255"/>
                <a:gd name="T103" fmla="*/ 28 h 963"/>
                <a:gd name="T104" fmla="*/ 567 w 1255"/>
                <a:gd name="T105" fmla="*/ 13 h 963"/>
                <a:gd name="T106" fmla="*/ 623 w 1255"/>
                <a:gd name="T107" fmla="*/ 4 h 963"/>
                <a:gd name="T108" fmla="*/ 680 w 1255"/>
                <a:gd name="T109" fmla="*/ 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55" h="963">
                  <a:moveTo>
                    <a:pt x="680" y="0"/>
                  </a:moveTo>
                  <a:lnTo>
                    <a:pt x="736" y="1"/>
                  </a:lnTo>
                  <a:lnTo>
                    <a:pt x="793" y="6"/>
                  </a:lnTo>
                  <a:lnTo>
                    <a:pt x="849" y="17"/>
                  </a:lnTo>
                  <a:lnTo>
                    <a:pt x="904" y="32"/>
                  </a:lnTo>
                  <a:lnTo>
                    <a:pt x="958" y="52"/>
                  </a:lnTo>
                  <a:lnTo>
                    <a:pt x="1010" y="77"/>
                  </a:lnTo>
                  <a:lnTo>
                    <a:pt x="1060" y="105"/>
                  </a:lnTo>
                  <a:lnTo>
                    <a:pt x="1107" y="140"/>
                  </a:lnTo>
                  <a:lnTo>
                    <a:pt x="1153" y="178"/>
                  </a:lnTo>
                  <a:lnTo>
                    <a:pt x="1195" y="221"/>
                  </a:lnTo>
                  <a:lnTo>
                    <a:pt x="1255" y="287"/>
                  </a:lnTo>
                  <a:lnTo>
                    <a:pt x="1116" y="413"/>
                  </a:lnTo>
                  <a:lnTo>
                    <a:pt x="1093" y="391"/>
                  </a:lnTo>
                  <a:lnTo>
                    <a:pt x="1070" y="375"/>
                  </a:lnTo>
                  <a:lnTo>
                    <a:pt x="1045" y="364"/>
                  </a:lnTo>
                  <a:lnTo>
                    <a:pt x="1021" y="357"/>
                  </a:lnTo>
                  <a:lnTo>
                    <a:pt x="997" y="354"/>
                  </a:lnTo>
                  <a:lnTo>
                    <a:pt x="974" y="354"/>
                  </a:lnTo>
                  <a:lnTo>
                    <a:pt x="952" y="356"/>
                  </a:lnTo>
                  <a:lnTo>
                    <a:pt x="930" y="361"/>
                  </a:lnTo>
                  <a:lnTo>
                    <a:pt x="911" y="367"/>
                  </a:lnTo>
                  <a:lnTo>
                    <a:pt x="894" y="373"/>
                  </a:lnTo>
                  <a:lnTo>
                    <a:pt x="878" y="380"/>
                  </a:lnTo>
                  <a:lnTo>
                    <a:pt x="866" y="386"/>
                  </a:lnTo>
                  <a:lnTo>
                    <a:pt x="857" y="391"/>
                  </a:lnTo>
                  <a:lnTo>
                    <a:pt x="851" y="395"/>
                  </a:lnTo>
                  <a:lnTo>
                    <a:pt x="849" y="396"/>
                  </a:lnTo>
                  <a:lnTo>
                    <a:pt x="699" y="532"/>
                  </a:lnTo>
                  <a:lnTo>
                    <a:pt x="676" y="556"/>
                  </a:lnTo>
                  <a:lnTo>
                    <a:pt x="657" y="581"/>
                  </a:lnTo>
                  <a:lnTo>
                    <a:pt x="645" y="605"/>
                  </a:lnTo>
                  <a:lnTo>
                    <a:pt x="638" y="631"/>
                  </a:lnTo>
                  <a:lnTo>
                    <a:pt x="635" y="654"/>
                  </a:lnTo>
                  <a:lnTo>
                    <a:pt x="635" y="677"/>
                  </a:lnTo>
                  <a:lnTo>
                    <a:pt x="638" y="700"/>
                  </a:lnTo>
                  <a:lnTo>
                    <a:pt x="643" y="720"/>
                  </a:lnTo>
                  <a:lnTo>
                    <a:pt x="650" y="739"/>
                  </a:lnTo>
                  <a:lnTo>
                    <a:pt x="657" y="757"/>
                  </a:lnTo>
                  <a:lnTo>
                    <a:pt x="666" y="771"/>
                  </a:lnTo>
                  <a:lnTo>
                    <a:pt x="673" y="783"/>
                  </a:lnTo>
                  <a:lnTo>
                    <a:pt x="679" y="792"/>
                  </a:lnTo>
                  <a:lnTo>
                    <a:pt x="684" y="799"/>
                  </a:lnTo>
                  <a:lnTo>
                    <a:pt x="686" y="802"/>
                  </a:lnTo>
                  <a:lnTo>
                    <a:pt x="505" y="963"/>
                  </a:lnTo>
                  <a:lnTo>
                    <a:pt x="0" y="400"/>
                  </a:lnTo>
                  <a:lnTo>
                    <a:pt x="255" y="170"/>
                  </a:lnTo>
                  <a:lnTo>
                    <a:pt x="302" y="133"/>
                  </a:lnTo>
                  <a:lnTo>
                    <a:pt x="352" y="99"/>
                  </a:lnTo>
                  <a:lnTo>
                    <a:pt x="403" y="71"/>
                  </a:lnTo>
                  <a:lnTo>
                    <a:pt x="457" y="46"/>
                  </a:lnTo>
                  <a:lnTo>
                    <a:pt x="511" y="28"/>
                  </a:lnTo>
                  <a:lnTo>
                    <a:pt x="567" y="13"/>
                  </a:lnTo>
                  <a:lnTo>
                    <a:pt x="623" y="4"/>
                  </a:lnTo>
                  <a:lnTo>
                    <a:pt x="6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D15DA17D-B6A2-AD47-B4EC-01E1BB50E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6850" y="1725613"/>
              <a:ext cx="234950" cy="233363"/>
            </a:xfrm>
            <a:custGeom>
              <a:avLst/>
              <a:gdLst>
                <a:gd name="T0" fmla="*/ 992 w 2072"/>
                <a:gd name="T1" fmla="*/ 0 h 2058"/>
                <a:gd name="T2" fmla="*/ 2072 w 2072"/>
                <a:gd name="T3" fmla="*/ 1204 h 2058"/>
                <a:gd name="T4" fmla="*/ 1350 w 2072"/>
                <a:gd name="T5" fmla="*/ 1852 h 2058"/>
                <a:gd name="T6" fmla="*/ 1309 w 2072"/>
                <a:gd name="T7" fmla="*/ 1886 h 2058"/>
                <a:gd name="T8" fmla="*/ 1266 w 2072"/>
                <a:gd name="T9" fmla="*/ 1916 h 2058"/>
                <a:gd name="T10" fmla="*/ 1220 w 2072"/>
                <a:gd name="T11" fmla="*/ 1945 h 2058"/>
                <a:gd name="T12" fmla="*/ 1172 w 2072"/>
                <a:gd name="T13" fmla="*/ 1970 h 2058"/>
                <a:gd name="T14" fmla="*/ 1122 w 2072"/>
                <a:gd name="T15" fmla="*/ 1993 h 2058"/>
                <a:gd name="T16" fmla="*/ 1070 w 2072"/>
                <a:gd name="T17" fmla="*/ 2011 h 2058"/>
                <a:gd name="T18" fmla="*/ 1018 w 2072"/>
                <a:gd name="T19" fmla="*/ 2027 h 2058"/>
                <a:gd name="T20" fmla="*/ 964 w 2072"/>
                <a:gd name="T21" fmla="*/ 2040 h 2058"/>
                <a:gd name="T22" fmla="*/ 910 w 2072"/>
                <a:gd name="T23" fmla="*/ 2050 h 2058"/>
                <a:gd name="T24" fmla="*/ 856 w 2072"/>
                <a:gd name="T25" fmla="*/ 2056 h 2058"/>
                <a:gd name="T26" fmla="*/ 801 w 2072"/>
                <a:gd name="T27" fmla="*/ 2058 h 2058"/>
                <a:gd name="T28" fmla="*/ 747 w 2072"/>
                <a:gd name="T29" fmla="*/ 2057 h 2058"/>
                <a:gd name="T30" fmla="*/ 694 w 2072"/>
                <a:gd name="T31" fmla="*/ 2052 h 2058"/>
                <a:gd name="T32" fmla="*/ 642 w 2072"/>
                <a:gd name="T33" fmla="*/ 2044 h 2058"/>
                <a:gd name="T34" fmla="*/ 592 w 2072"/>
                <a:gd name="T35" fmla="*/ 2032 h 2058"/>
                <a:gd name="T36" fmla="*/ 542 w 2072"/>
                <a:gd name="T37" fmla="*/ 2015 h 2058"/>
                <a:gd name="T38" fmla="*/ 494 w 2072"/>
                <a:gd name="T39" fmla="*/ 1995 h 2058"/>
                <a:gd name="T40" fmla="*/ 449 w 2072"/>
                <a:gd name="T41" fmla="*/ 1971 h 2058"/>
                <a:gd name="T42" fmla="*/ 406 w 2072"/>
                <a:gd name="T43" fmla="*/ 1943 h 2058"/>
                <a:gd name="T44" fmla="*/ 367 w 2072"/>
                <a:gd name="T45" fmla="*/ 1910 h 2058"/>
                <a:gd name="T46" fmla="*/ 330 w 2072"/>
                <a:gd name="T47" fmla="*/ 1874 h 2058"/>
                <a:gd name="T48" fmla="*/ 138 w 2072"/>
                <a:gd name="T49" fmla="*/ 1661 h 2058"/>
                <a:gd name="T50" fmla="*/ 106 w 2072"/>
                <a:gd name="T51" fmla="*/ 1620 h 2058"/>
                <a:gd name="T52" fmla="*/ 77 w 2072"/>
                <a:gd name="T53" fmla="*/ 1577 h 2058"/>
                <a:gd name="T54" fmla="*/ 54 w 2072"/>
                <a:gd name="T55" fmla="*/ 1532 h 2058"/>
                <a:gd name="T56" fmla="*/ 35 w 2072"/>
                <a:gd name="T57" fmla="*/ 1484 h 2058"/>
                <a:gd name="T58" fmla="*/ 20 w 2072"/>
                <a:gd name="T59" fmla="*/ 1435 h 2058"/>
                <a:gd name="T60" fmla="*/ 9 w 2072"/>
                <a:gd name="T61" fmla="*/ 1384 h 2058"/>
                <a:gd name="T62" fmla="*/ 3 w 2072"/>
                <a:gd name="T63" fmla="*/ 1331 h 2058"/>
                <a:gd name="T64" fmla="*/ 0 w 2072"/>
                <a:gd name="T65" fmla="*/ 1278 h 2058"/>
                <a:gd name="T66" fmla="*/ 1 w 2072"/>
                <a:gd name="T67" fmla="*/ 1225 h 2058"/>
                <a:gd name="T68" fmla="*/ 6 w 2072"/>
                <a:gd name="T69" fmla="*/ 1171 h 2058"/>
                <a:gd name="T70" fmla="*/ 14 w 2072"/>
                <a:gd name="T71" fmla="*/ 1117 h 2058"/>
                <a:gd name="T72" fmla="*/ 26 w 2072"/>
                <a:gd name="T73" fmla="*/ 1064 h 2058"/>
                <a:gd name="T74" fmla="*/ 41 w 2072"/>
                <a:gd name="T75" fmla="*/ 1011 h 2058"/>
                <a:gd name="T76" fmla="*/ 60 w 2072"/>
                <a:gd name="T77" fmla="*/ 959 h 2058"/>
                <a:gd name="T78" fmla="*/ 81 w 2072"/>
                <a:gd name="T79" fmla="*/ 908 h 2058"/>
                <a:gd name="T80" fmla="*/ 106 w 2072"/>
                <a:gd name="T81" fmla="*/ 860 h 2058"/>
                <a:gd name="T82" fmla="*/ 133 w 2072"/>
                <a:gd name="T83" fmla="*/ 813 h 2058"/>
                <a:gd name="T84" fmla="*/ 164 w 2072"/>
                <a:gd name="T85" fmla="*/ 768 h 2058"/>
                <a:gd name="T86" fmla="*/ 197 w 2072"/>
                <a:gd name="T87" fmla="*/ 725 h 2058"/>
                <a:gd name="T88" fmla="*/ 232 w 2072"/>
                <a:gd name="T89" fmla="*/ 685 h 2058"/>
                <a:gd name="T90" fmla="*/ 270 w 2072"/>
                <a:gd name="T91" fmla="*/ 649 h 2058"/>
                <a:gd name="T92" fmla="*/ 992 w 2072"/>
                <a:gd name="T93" fmla="*/ 0 h 20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72" h="2058">
                  <a:moveTo>
                    <a:pt x="992" y="0"/>
                  </a:moveTo>
                  <a:lnTo>
                    <a:pt x="2072" y="1204"/>
                  </a:lnTo>
                  <a:lnTo>
                    <a:pt x="1350" y="1852"/>
                  </a:lnTo>
                  <a:lnTo>
                    <a:pt x="1309" y="1886"/>
                  </a:lnTo>
                  <a:lnTo>
                    <a:pt x="1266" y="1916"/>
                  </a:lnTo>
                  <a:lnTo>
                    <a:pt x="1220" y="1945"/>
                  </a:lnTo>
                  <a:lnTo>
                    <a:pt x="1172" y="1970"/>
                  </a:lnTo>
                  <a:lnTo>
                    <a:pt x="1122" y="1993"/>
                  </a:lnTo>
                  <a:lnTo>
                    <a:pt x="1070" y="2011"/>
                  </a:lnTo>
                  <a:lnTo>
                    <a:pt x="1018" y="2027"/>
                  </a:lnTo>
                  <a:lnTo>
                    <a:pt x="964" y="2040"/>
                  </a:lnTo>
                  <a:lnTo>
                    <a:pt x="910" y="2050"/>
                  </a:lnTo>
                  <a:lnTo>
                    <a:pt x="856" y="2056"/>
                  </a:lnTo>
                  <a:lnTo>
                    <a:pt x="801" y="2058"/>
                  </a:lnTo>
                  <a:lnTo>
                    <a:pt x="747" y="2057"/>
                  </a:lnTo>
                  <a:lnTo>
                    <a:pt x="694" y="2052"/>
                  </a:lnTo>
                  <a:lnTo>
                    <a:pt x="642" y="2044"/>
                  </a:lnTo>
                  <a:lnTo>
                    <a:pt x="592" y="2032"/>
                  </a:lnTo>
                  <a:lnTo>
                    <a:pt x="542" y="2015"/>
                  </a:lnTo>
                  <a:lnTo>
                    <a:pt x="494" y="1995"/>
                  </a:lnTo>
                  <a:lnTo>
                    <a:pt x="449" y="1971"/>
                  </a:lnTo>
                  <a:lnTo>
                    <a:pt x="406" y="1943"/>
                  </a:lnTo>
                  <a:lnTo>
                    <a:pt x="367" y="1910"/>
                  </a:lnTo>
                  <a:lnTo>
                    <a:pt x="330" y="1874"/>
                  </a:lnTo>
                  <a:lnTo>
                    <a:pt x="138" y="1661"/>
                  </a:lnTo>
                  <a:lnTo>
                    <a:pt x="106" y="1620"/>
                  </a:lnTo>
                  <a:lnTo>
                    <a:pt x="77" y="1577"/>
                  </a:lnTo>
                  <a:lnTo>
                    <a:pt x="54" y="1532"/>
                  </a:lnTo>
                  <a:lnTo>
                    <a:pt x="35" y="1484"/>
                  </a:lnTo>
                  <a:lnTo>
                    <a:pt x="20" y="1435"/>
                  </a:lnTo>
                  <a:lnTo>
                    <a:pt x="9" y="1384"/>
                  </a:lnTo>
                  <a:lnTo>
                    <a:pt x="3" y="1331"/>
                  </a:lnTo>
                  <a:lnTo>
                    <a:pt x="0" y="1278"/>
                  </a:lnTo>
                  <a:lnTo>
                    <a:pt x="1" y="1225"/>
                  </a:lnTo>
                  <a:lnTo>
                    <a:pt x="6" y="1171"/>
                  </a:lnTo>
                  <a:lnTo>
                    <a:pt x="14" y="1117"/>
                  </a:lnTo>
                  <a:lnTo>
                    <a:pt x="26" y="1064"/>
                  </a:lnTo>
                  <a:lnTo>
                    <a:pt x="41" y="1011"/>
                  </a:lnTo>
                  <a:lnTo>
                    <a:pt x="60" y="959"/>
                  </a:lnTo>
                  <a:lnTo>
                    <a:pt x="81" y="908"/>
                  </a:lnTo>
                  <a:lnTo>
                    <a:pt x="106" y="860"/>
                  </a:lnTo>
                  <a:lnTo>
                    <a:pt x="133" y="813"/>
                  </a:lnTo>
                  <a:lnTo>
                    <a:pt x="164" y="768"/>
                  </a:lnTo>
                  <a:lnTo>
                    <a:pt x="197" y="725"/>
                  </a:lnTo>
                  <a:lnTo>
                    <a:pt x="232" y="685"/>
                  </a:lnTo>
                  <a:lnTo>
                    <a:pt x="270" y="649"/>
                  </a:lnTo>
                  <a:lnTo>
                    <a:pt x="9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EE5026B2-751B-BE40-9340-BC52E16F0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1000" y="1716088"/>
              <a:ext cx="111125" cy="141288"/>
            </a:xfrm>
            <a:custGeom>
              <a:avLst/>
              <a:gdLst>
                <a:gd name="T0" fmla="*/ 754 w 984"/>
                <a:gd name="T1" fmla="*/ 0 h 1236"/>
                <a:gd name="T2" fmla="*/ 814 w 984"/>
                <a:gd name="T3" fmla="*/ 66 h 1236"/>
                <a:gd name="T4" fmla="*/ 853 w 984"/>
                <a:gd name="T5" fmla="*/ 113 h 1236"/>
                <a:gd name="T6" fmla="*/ 887 w 984"/>
                <a:gd name="T7" fmla="*/ 162 h 1236"/>
                <a:gd name="T8" fmla="*/ 915 w 984"/>
                <a:gd name="T9" fmla="*/ 214 h 1236"/>
                <a:gd name="T10" fmla="*/ 939 w 984"/>
                <a:gd name="T11" fmla="*/ 267 h 1236"/>
                <a:gd name="T12" fmla="*/ 957 w 984"/>
                <a:gd name="T13" fmla="*/ 321 h 1236"/>
                <a:gd name="T14" fmla="*/ 971 w 984"/>
                <a:gd name="T15" fmla="*/ 377 h 1236"/>
                <a:gd name="T16" fmla="*/ 980 w 984"/>
                <a:gd name="T17" fmla="*/ 433 h 1236"/>
                <a:gd name="T18" fmla="*/ 984 w 984"/>
                <a:gd name="T19" fmla="*/ 490 h 1236"/>
                <a:gd name="T20" fmla="*/ 983 w 984"/>
                <a:gd name="T21" fmla="*/ 547 h 1236"/>
                <a:gd name="T22" fmla="*/ 978 w 984"/>
                <a:gd name="T23" fmla="*/ 603 h 1236"/>
                <a:gd name="T24" fmla="*/ 968 w 984"/>
                <a:gd name="T25" fmla="*/ 659 h 1236"/>
                <a:gd name="T26" fmla="*/ 953 w 984"/>
                <a:gd name="T27" fmla="*/ 714 h 1236"/>
                <a:gd name="T28" fmla="*/ 933 w 984"/>
                <a:gd name="T29" fmla="*/ 768 h 1236"/>
                <a:gd name="T30" fmla="*/ 908 w 984"/>
                <a:gd name="T31" fmla="*/ 819 h 1236"/>
                <a:gd name="T32" fmla="*/ 880 w 984"/>
                <a:gd name="T33" fmla="*/ 870 h 1236"/>
                <a:gd name="T34" fmla="*/ 845 w 984"/>
                <a:gd name="T35" fmla="*/ 918 h 1236"/>
                <a:gd name="T36" fmla="*/ 806 w 984"/>
                <a:gd name="T37" fmla="*/ 963 h 1236"/>
                <a:gd name="T38" fmla="*/ 764 w 984"/>
                <a:gd name="T39" fmla="*/ 1006 h 1236"/>
                <a:gd name="T40" fmla="*/ 507 w 984"/>
                <a:gd name="T41" fmla="*/ 1236 h 1236"/>
                <a:gd name="T42" fmla="*/ 0 w 984"/>
                <a:gd name="T43" fmla="*/ 671 h 1236"/>
                <a:gd name="T44" fmla="*/ 180 w 984"/>
                <a:gd name="T45" fmla="*/ 509 h 1236"/>
                <a:gd name="T46" fmla="*/ 180 w 984"/>
                <a:gd name="T47" fmla="*/ 507 h 1236"/>
                <a:gd name="T48" fmla="*/ 205 w 984"/>
                <a:gd name="T49" fmla="*/ 530 h 1236"/>
                <a:gd name="T50" fmla="*/ 229 w 984"/>
                <a:gd name="T51" fmla="*/ 548 h 1236"/>
                <a:gd name="T52" fmla="*/ 254 w 984"/>
                <a:gd name="T53" fmla="*/ 559 h 1236"/>
                <a:gd name="T54" fmla="*/ 279 w 984"/>
                <a:gd name="T55" fmla="*/ 566 h 1236"/>
                <a:gd name="T56" fmla="*/ 303 w 984"/>
                <a:gd name="T57" fmla="*/ 569 h 1236"/>
                <a:gd name="T58" fmla="*/ 328 w 984"/>
                <a:gd name="T59" fmla="*/ 568 h 1236"/>
                <a:gd name="T60" fmla="*/ 350 w 984"/>
                <a:gd name="T61" fmla="*/ 565 h 1236"/>
                <a:gd name="T62" fmla="*/ 372 w 984"/>
                <a:gd name="T63" fmla="*/ 559 h 1236"/>
                <a:gd name="T64" fmla="*/ 391 w 984"/>
                <a:gd name="T65" fmla="*/ 552 h 1236"/>
                <a:gd name="T66" fmla="*/ 409 w 984"/>
                <a:gd name="T67" fmla="*/ 545 h 1236"/>
                <a:gd name="T68" fmla="*/ 423 w 984"/>
                <a:gd name="T69" fmla="*/ 536 h 1236"/>
                <a:gd name="T70" fmla="*/ 436 w 984"/>
                <a:gd name="T71" fmla="*/ 529 h 1236"/>
                <a:gd name="T72" fmla="*/ 445 w 984"/>
                <a:gd name="T73" fmla="*/ 523 h 1236"/>
                <a:gd name="T74" fmla="*/ 451 w 984"/>
                <a:gd name="T75" fmla="*/ 519 h 1236"/>
                <a:gd name="T76" fmla="*/ 453 w 984"/>
                <a:gd name="T77" fmla="*/ 518 h 1236"/>
                <a:gd name="T78" fmla="*/ 595 w 984"/>
                <a:gd name="T79" fmla="*/ 391 h 1236"/>
                <a:gd name="T80" fmla="*/ 618 w 984"/>
                <a:gd name="T81" fmla="*/ 366 h 1236"/>
                <a:gd name="T82" fmla="*/ 635 w 984"/>
                <a:gd name="T83" fmla="*/ 342 h 1236"/>
                <a:gd name="T84" fmla="*/ 647 w 984"/>
                <a:gd name="T85" fmla="*/ 317 h 1236"/>
                <a:gd name="T86" fmla="*/ 655 w 984"/>
                <a:gd name="T87" fmla="*/ 293 h 1236"/>
                <a:gd name="T88" fmla="*/ 659 w 984"/>
                <a:gd name="T89" fmla="*/ 269 h 1236"/>
                <a:gd name="T90" fmla="*/ 659 w 984"/>
                <a:gd name="T91" fmla="*/ 246 h 1236"/>
                <a:gd name="T92" fmla="*/ 656 w 984"/>
                <a:gd name="T93" fmla="*/ 224 h 1236"/>
                <a:gd name="T94" fmla="*/ 651 w 984"/>
                <a:gd name="T95" fmla="*/ 203 h 1236"/>
                <a:gd name="T96" fmla="*/ 644 w 984"/>
                <a:gd name="T97" fmla="*/ 185 h 1236"/>
                <a:gd name="T98" fmla="*/ 637 w 984"/>
                <a:gd name="T99" fmla="*/ 169 h 1236"/>
                <a:gd name="T100" fmla="*/ 630 w 984"/>
                <a:gd name="T101" fmla="*/ 154 h 1236"/>
                <a:gd name="T102" fmla="*/ 624 w 984"/>
                <a:gd name="T103" fmla="*/ 142 h 1236"/>
                <a:gd name="T104" fmla="*/ 618 w 984"/>
                <a:gd name="T105" fmla="*/ 134 h 1236"/>
                <a:gd name="T106" fmla="*/ 614 w 984"/>
                <a:gd name="T107" fmla="*/ 128 h 1236"/>
                <a:gd name="T108" fmla="*/ 613 w 984"/>
                <a:gd name="T109" fmla="*/ 127 h 1236"/>
                <a:gd name="T110" fmla="*/ 754 w 984"/>
                <a:gd name="T111" fmla="*/ 0 h 1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84" h="1236">
                  <a:moveTo>
                    <a:pt x="754" y="0"/>
                  </a:moveTo>
                  <a:lnTo>
                    <a:pt x="814" y="66"/>
                  </a:lnTo>
                  <a:lnTo>
                    <a:pt x="853" y="113"/>
                  </a:lnTo>
                  <a:lnTo>
                    <a:pt x="887" y="162"/>
                  </a:lnTo>
                  <a:lnTo>
                    <a:pt x="915" y="214"/>
                  </a:lnTo>
                  <a:lnTo>
                    <a:pt x="939" y="267"/>
                  </a:lnTo>
                  <a:lnTo>
                    <a:pt x="957" y="321"/>
                  </a:lnTo>
                  <a:lnTo>
                    <a:pt x="971" y="377"/>
                  </a:lnTo>
                  <a:lnTo>
                    <a:pt x="980" y="433"/>
                  </a:lnTo>
                  <a:lnTo>
                    <a:pt x="984" y="490"/>
                  </a:lnTo>
                  <a:lnTo>
                    <a:pt x="983" y="547"/>
                  </a:lnTo>
                  <a:lnTo>
                    <a:pt x="978" y="603"/>
                  </a:lnTo>
                  <a:lnTo>
                    <a:pt x="968" y="659"/>
                  </a:lnTo>
                  <a:lnTo>
                    <a:pt x="953" y="714"/>
                  </a:lnTo>
                  <a:lnTo>
                    <a:pt x="933" y="768"/>
                  </a:lnTo>
                  <a:lnTo>
                    <a:pt x="908" y="819"/>
                  </a:lnTo>
                  <a:lnTo>
                    <a:pt x="880" y="870"/>
                  </a:lnTo>
                  <a:lnTo>
                    <a:pt x="845" y="918"/>
                  </a:lnTo>
                  <a:lnTo>
                    <a:pt x="806" y="963"/>
                  </a:lnTo>
                  <a:lnTo>
                    <a:pt x="764" y="1006"/>
                  </a:lnTo>
                  <a:lnTo>
                    <a:pt x="507" y="1236"/>
                  </a:lnTo>
                  <a:lnTo>
                    <a:pt x="0" y="671"/>
                  </a:lnTo>
                  <a:lnTo>
                    <a:pt x="180" y="509"/>
                  </a:lnTo>
                  <a:lnTo>
                    <a:pt x="180" y="507"/>
                  </a:lnTo>
                  <a:lnTo>
                    <a:pt x="205" y="530"/>
                  </a:lnTo>
                  <a:lnTo>
                    <a:pt x="229" y="548"/>
                  </a:lnTo>
                  <a:lnTo>
                    <a:pt x="254" y="559"/>
                  </a:lnTo>
                  <a:lnTo>
                    <a:pt x="279" y="566"/>
                  </a:lnTo>
                  <a:lnTo>
                    <a:pt x="303" y="569"/>
                  </a:lnTo>
                  <a:lnTo>
                    <a:pt x="328" y="568"/>
                  </a:lnTo>
                  <a:lnTo>
                    <a:pt x="350" y="565"/>
                  </a:lnTo>
                  <a:lnTo>
                    <a:pt x="372" y="559"/>
                  </a:lnTo>
                  <a:lnTo>
                    <a:pt x="391" y="552"/>
                  </a:lnTo>
                  <a:lnTo>
                    <a:pt x="409" y="545"/>
                  </a:lnTo>
                  <a:lnTo>
                    <a:pt x="423" y="536"/>
                  </a:lnTo>
                  <a:lnTo>
                    <a:pt x="436" y="529"/>
                  </a:lnTo>
                  <a:lnTo>
                    <a:pt x="445" y="523"/>
                  </a:lnTo>
                  <a:lnTo>
                    <a:pt x="451" y="519"/>
                  </a:lnTo>
                  <a:lnTo>
                    <a:pt x="453" y="518"/>
                  </a:lnTo>
                  <a:lnTo>
                    <a:pt x="595" y="391"/>
                  </a:lnTo>
                  <a:lnTo>
                    <a:pt x="618" y="366"/>
                  </a:lnTo>
                  <a:lnTo>
                    <a:pt x="635" y="342"/>
                  </a:lnTo>
                  <a:lnTo>
                    <a:pt x="647" y="317"/>
                  </a:lnTo>
                  <a:lnTo>
                    <a:pt x="655" y="293"/>
                  </a:lnTo>
                  <a:lnTo>
                    <a:pt x="659" y="269"/>
                  </a:lnTo>
                  <a:lnTo>
                    <a:pt x="659" y="246"/>
                  </a:lnTo>
                  <a:lnTo>
                    <a:pt x="656" y="224"/>
                  </a:lnTo>
                  <a:lnTo>
                    <a:pt x="651" y="203"/>
                  </a:lnTo>
                  <a:lnTo>
                    <a:pt x="644" y="185"/>
                  </a:lnTo>
                  <a:lnTo>
                    <a:pt x="637" y="169"/>
                  </a:lnTo>
                  <a:lnTo>
                    <a:pt x="630" y="154"/>
                  </a:lnTo>
                  <a:lnTo>
                    <a:pt x="624" y="142"/>
                  </a:lnTo>
                  <a:lnTo>
                    <a:pt x="618" y="134"/>
                  </a:lnTo>
                  <a:lnTo>
                    <a:pt x="614" y="128"/>
                  </a:lnTo>
                  <a:lnTo>
                    <a:pt x="613" y="127"/>
                  </a:lnTo>
                  <a:lnTo>
                    <a:pt x="7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3E67E027-B393-174B-8079-73EB79E6E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7200" y="1601788"/>
              <a:ext cx="61913" cy="114300"/>
            </a:xfrm>
            <a:custGeom>
              <a:avLst/>
              <a:gdLst>
                <a:gd name="T0" fmla="*/ 351 w 546"/>
                <a:gd name="T1" fmla="*/ 3 h 1016"/>
                <a:gd name="T2" fmla="*/ 442 w 546"/>
                <a:gd name="T3" fmla="*/ 23 h 1016"/>
                <a:gd name="T4" fmla="*/ 538 w 546"/>
                <a:gd name="T5" fmla="*/ 60 h 1016"/>
                <a:gd name="T6" fmla="*/ 546 w 546"/>
                <a:gd name="T7" fmla="*/ 72 h 1016"/>
                <a:gd name="T8" fmla="*/ 540 w 546"/>
                <a:gd name="T9" fmla="*/ 91 h 1016"/>
                <a:gd name="T10" fmla="*/ 521 w 546"/>
                <a:gd name="T11" fmla="*/ 113 h 1016"/>
                <a:gd name="T12" fmla="*/ 499 w 546"/>
                <a:gd name="T13" fmla="*/ 125 h 1016"/>
                <a:gd name="T14" fmla="*/ 480 w 546"/>
                <a:gd name="T15" fmla="*/ 125 h 1016"/>
                <a:gd name="T16" fmla="*/ 386 w 546"/>
                <a:gd name="T17" fmla="*/ 89 h 1016"/>
                <a:gd name="T18" fmla="*/ 305 w 546"/>
                <a:gd name="T19" fmla="*/ 72 h 1016"/>
                <a:gd name="T20" fmla="*/ 235 w 546"/>
                <a:gd name="T21" fmla="*/ 68 h 1016"/>
                <a:gd name="T22" fmla="*/ 178 w 546"/>
                <a:gd name="T23" fmla="*/ 75 h 1016"/>
                <a:gd name="T24" fmla="*/ 136 w 546"/>
                <a:gd name="T25" fmla="*/ 90 h 1016"/>
                <a:gd name="T26" fmla="*/ 107 w 546"/>
                <a:gd name="T27" fmla="*/ 111 h 1016"/>
                <a:gd name="T28" fmla="*/ 88 w 546"/>
                <a:gd name="T29" fmla="*/ 145 h 1016"/>
                <a:gd name="T30" fmla="*/ 82 w 546"/>
                <a:gd name="T31" fmla="*/ 191 h 1016"/>
                <a:gd name="T32" fmla="*/ 93 w 546"/>
                <a:gd name="T33" fmla="*/ 247 h 1016"/>
                <a:gd name="T34" fmla="*/ 124 w 546"/>
                <a:gd name="T35" fmla="*/ 310 h 1016"/>
                <a:gd name="T36" fmla="*/ 180 w 546"/>
                <a:gd name="T37" fmla="*/ 377 h 1016"/>
                <a:gd name="T38" fmla="*/ 262 w 546"/>
                <a:gd name="T39" fmla="*/ 449 h 1016"/>
                <a:gd name="T40" fmla="*/ 330 w 546"/>
                <a:gd name="T41" fmla="*/ 523 h 1016"/>
                <a:gd name="T42" fmla="*/ 372 w 546"/>
                <a:gd name="T43" fmla="*/ 594 h 1016"/>
                <a:gd name="T44" fmla="*/ 389 w 546"/>
                <a:gd name="T45" fmla="*/ 665 h 1016"/>
                <a:gd name="T46" fmla="*/ 381 w 546"/>
                <a:gd name="T47" fmla="*/ 733 h 1016"/>
                <a:gd name="T48" fmla="*/ 347 w 546"/>
                <a:gd name="T49" fmla="*/ 799 h 1016"/>
                <a:gd name="T50" fmla="*/ 302 w 546"/>
                <a:gd name="T51" fmla="*/ 856 h 1016"/>
                <a:gd name="T52" fmla="*/ 253 w 546"/>
                <a:gd name="T53" fmla="*/ 904 h 1016"/>
                <a:gd name="T54" fmla="*/ 202 w 546"/>
                <a:gd name="T55" fmla="*/ 944 h 1016"/>
                <a:gd name="T56" fmla="*/ 154 w 546"/>
                <a:gd name="T57" fmla="*/ 974 h 1016"/>
                <a:gd name="T58" fmla="*/ 114 w 546"/>
                <a:gd name="T59" fmla="*/ 996 h 1016"/>
                <a:gd name="T60" fmla="*/ 85 w 546"/>
                <a:gd name="T61" fmla="*/ 1011 h 1016"/>
                <a:gd name="T62" fmla="*/ 71 w 546"/>
                <a:gd name="T63" fmla="*/ 1016 h 1016"/>
                <a:gd name="T64" fmla="*/ 5 w 546"/>
                <a:gd name="T65" fmla="*/ 932 h 1016"/>
                <a:gd name="T66" fmla="*/ 28 w 546"/>
                <a:gd name="T67" fmla="*/ 923 h 1016"/>
                <a:gd name="T68" fmla="*/ 57 w 546"/>
                <a:gd name="T69" fmla="*/ 916 h 1016"/>
                <a:gd name="T70" fmla="*/ 85 w 546"/>
                <a:gd name="T71" fmla="*/ 911 h 1016"/>
                <a:gd name="T72" fmla="*/ 134 w 546"/>
                <a:gd name="T73" fmla="*/ 895 h 1016"/>
                <a:gd name="T74" fmla="*/ 199 w 546"/>
                <a:gd name="T75" fmla="*/ 862 h 1016"/>
                <a:gd name="T76" fmla="*/ 242 w 546"/>
                <a:gd name="T77" fmla="*/ 829 h 1016"/>
                <a:gd name="T78" fmla="*/ 269 w 546"/>
                <a:gd name="T79" fmla="*/ 802 h 1016"/>
                <a:gd name="T80" fmla="*/ 281 w 546"/>
                <a:gd name="T81" fmla="*/ 786 h 1016"/>
                <a:gd name="T82" fmla="*/ 289 w 546"/>
                <a:gd name="T83" fmla="*/ 773 h 1016"/>
                <a:gd name="T84" fmla="*/ 301 w 546"/>
                <a:gd name="T85" fmla="*/ 748 h 1016"/>
                <a:gd name="T86" fmla="*/ 309 w 546"/>
                <a:gd name="T87" fmla="*/ 717 h 1016"/>
                <a:gd name="T88" fmla="*/ 308 w 546"/>
                <a:gd name="T89" fmla="*/ 681 h 1016"/>
                <a:gd name="T90" fmla="*/ 295 w 546"/>
                <a:gd name="T91" fmla="*/ 639 h 1016"/>
                <a:gd name="T92" fmla="*/ 268 w 546"/>
                <a:gd name="T93" fmla="*/ 590 h 1016"/>
                <a:gd name="T94" fmla="*/ 222 w 546"/>
                <a:gd name="T95" fmla="*/ 535 h 1016"/>
                <a:gd name="T96" fmla="*/ 155 w 546"/>
                <a:gd name="T97" fmla="*/ 473 h 1016"/>
                <a:gd name="T98" fmla="*/ 87 w 546"/>
                <a:gd name="T99" fmla="*/ 407 h 1016"/>
                <a:gd name="T100" fmla="*/ 39 w 546"/>
                <a:gd name="T101" fmla="*/ 340 h 1016"/>
                <a:gd name="T102" fmla="*/ 12 w 546"/>
                <a:gd name="T103" fmla="*/ 272 h 1016"/>
                <a:gd name="T104" fmla="*/ 8 w 546"/>
                <a:gd name="T105" fmla="*/ 206 h 1016"/>
                <a:gd name="T106" fmla="*/ 27 w 546"/>
                <a:gd name="T107" fmla="*/ 144 h 1016"/>
                <a:gd name="T108" fmla="*/ 67 w 546"/>
                <a:gd name="T109" fmla="*/ 86 h 1016"/>
                <a:gd name="T110" fmla="*/ 123 w 546"/>
                <a:gd name="T111" fmla="*/ 41 h 1016"/>
                <a:gd name="T112" fmla="*/ 190 w 546"/>
                <a:gd name="T113" fmla="*/ 13 h 1016"/>
                <a:gd name="T114" fmla="*/ 267 w 546"/>
                <a:gd name="T115" fmla="*/ 0 h 10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46" h="1016">
                  <a:moveTo>
                    <a:pt x="309" y="0"/>
                  </a:moveTo>
                  <a:lnTo>
                    <a:pt x="351" y="3"/>
                  </a:lnTo>
                  <a:lnTo>
                    <a:pt x="396" y="11"/>
                  </a:lnTo>
                  <a:lnTo>
                    <a:pt x="442" y="23"/>
                  </a:lnTo>
                  <a:lnTo>
                    <a:pt x="490" y="39"/>
                  </a:lnTo>
                  <a:lnTo>
                    <a:pt x="538" y="60"/>
                  </a:lnTo>
                  <a:lnTo>
                    <a:pt x="544" y="64"/>
                  </a:lnTo>
                  <a:lnTo>
                    <a:pt x="546" y="72"/>
                  </a:lnTo>
                  <a:lnTo>
                    <a:pt x="545" y="81"/>
                  </a:lnTo>
                  <a:lnTo>
                    <a:pt x="540" y="91"/>
                  </a:lnTo>
                  <a:lnTo>
                    <a:pt x="532" y="102"/>
                  </a:lnTo>
                  <a:lnTo>
                    <a:pt x="521" y="113"/>
                  </a:lnTo>
                  <a:lnTo>
                    <a:pt x="510" y="120"/>
                  </a:lnTo>
                  <a:lnTo>
                    <a:pt x="499" y="125"/>
                  </a:lnTo>
                  <a:lnTo>
                    <a:pt x="489" y="127"/>
                  </a:lnTo>
                  <a:lnTo>
                    <a:pt x="480" y="125"/>
                  </a:lnTo>
                  <a:lnTo>
                    <a:pt x="432" y="105"/>
                  </a:lnTo>
                  <a:lnTo>
                    <a:pt x="386" y="89"/>
                  </a:lnTo>
                  <a:lnTo>
                    <a:pt x="344" y="79"/>
                  </a:lnTo>
                  <a:lnTo>
                    <a:pt x="305" y="72"/>
                  </a:lnTo>
                  <a:lnTo>
                    <a:pt x="268" y="68"/>
                  </a:lnTo>
                  <a:lnTo>
                    <a:pt x="235" y="68"/>
                  </a:lnTo>
                  <a:lnTo>
                    <a:pt x="205" y="70"/>
                  </a:lnTo>
                  <a:lnTo>
                    <a:pt x="178" y="75"/>
                  </a:lnTo>
                  <a:lnTo>
                    <a:pt x="155" y="82"/>
                  </a:lnTo>
                  <a:lnTo>
                    <a:pt x="136" y="90"/>
                  </a:lnTo>
                  <a:lnTo>
                    <a:pt x="119" y="100"/>
                  </a:lnTo>
                  <a:lnTo>
                    <a:pt x="107" y="111"/>
                  </a:lnTo>
                  <a:lnTo>
                    <a:pt x="96" y="126"/>
                  </a:lnTo>
                  <a:lnTo>
                    <a:pt x="88" y="145"/>
                  </a:lnTo>
                  <a:lnTo>
                    <a:pt x="83" y="167"/>
                  </a:lnTo>
                  <a:lnTo>
                    <a:pt x="82" y="191"/>
                  </a:lnTo>
                  <a:lnTo>
                    <a:pt x="85" y="218"/>
                  </a:lnTo>
                  <a:lnTo>
                    <a:pt x="93" y="247"/>
                  </a:lnTo>
                  <a:lnTo>
                    <a:pt x="105" y="278"/>
                  </a:lnTo>
                  <a:lnTo>
                    <a:pt x="124" y="310"/>
                  </a:lnTo>
                  <a:lnTo>
                    <a:pt x="149" y="343"/>
                  </a:lnTo>
                  <a:lnTo>
                    <a:pt x="180" y="377"/>
                  </a:lnTo>
                  <a:lnTo>
                    <a:pt x="219" y="411"/>
                  </a:lnTo>
                  <a:lnTo>
                    <a:pt x="262" y="449"/>
                  </a:lnTo>
                  <a:lnTo>
                    <a:pt x="298" y="486"/>
                  </a:lnTo>
                  <a:lnTo>
                    <a:pt x="330" y="523"/>
                  </a:lnTo>
                  <a:lnTo>
                    <a:pt x="353" y="559"/>
                  </a:lnTo>
                  <a:lnTo>
                    <a:pt x="372" y="594"/>
                  </a:lnTo>
                  <a:lnTo>
                    <a:pt x="383" y="630"/>
                  </a:lnTo>
                  <a:lnTo>
                    <a:pt x="389" y="665"/>
                  </a:lnTo>
                  <a:lnTo>
                    <a:pt x="388" y="699"/>
                  </a:lnTo>
                  <a:lnTo>
                    <a:pt x="381" y="733"/>
                  </a:lnTo>
                  <a:lnTo>
                    <a:pt x="368" y="766"/>
                  </a:lnTo>
                  <a:lnTo>
                    <a:pt x="347" y="799"/>
                  </a:lnTo>
                  <a:lnTo>
                    <a:pt x="326" y="828"/>
                  </a:lnTo>
                  <a:lnTo>
                    <a:pt x="302" y="856"/>
                  </a:lnTo>
                  <a:lnTo>
                    <a:pt x="278" y="880"/>
                  </a:lnTo>
                  <a:lnTo>
                    <a:pt x="253" y="904"/>
                  </a:lnTo>
                  <a:lnTo>
                    <a:pt x="227" y="924"/>
                  </a:lnTo>
                  <a:lnTo>
                    <a:pt x="202" y="944"/>
                  </a:lnTo>
                  <a:lnTo>
                    <a:pt x="177" y="960"/>
                  </a:lnTo>
                  <a:lnTo>
                    <a:pt x="154" y="974"/>
                  </a:lnTo>
                  <a:lnTo>
                    <a:pt x="132" y="986"/>
                  </a:lnTo>
                  <a:lnTo>
                    <a:pt x="114" y="996"/>
                  </a:lnTo>
                  <a:lnTo>
                    <a:pt x="98" y="1005"/>
                  </a:lnTo>
                  <a:lnTo>
                    <a:pt x="85" y="1011"/>
                  </a:lnTo>
                  <a:lnTo>
                    <a:pt x="76" y="1015"/>
                  </a:lnTo>
                  <a:lnTo>
                    <a:pt x="71" y="1016"/>
                  </a:lnTo>
                  <a:lnTo>
                    <a:pt x="0" y="939"/>
                  </a:lnTo>
                  <a:lnTo>
                    <a:pt x="5" y="932"/>
                  </a:lnTo>
                  <a:lnTo>
                    <a:pt x="14" y="927"/>
                  </a:lnTo>
                  <a:lnTo>
                    <a:pt x="28" y="923"/>
                  </a:lnTo>
                  <a:lnTo>
                    <a:pt x="42" y="919"/>
                  </a:lnTo>
                  <a:lnTo>
                    <a:pt x="57" y="916"/>
                  </a:lnTo>
                  <a:lnTo>
                    <a:pt x="72" y="913"/>
                  </a:lnTo>
                  <a:lnTo>
                    <a:pt x="85" y="911"/>
                  </a:lnTo>
                  <a:lnTo>
                    <a:pt x="94" y="910"/>
                  </a:lnTo>
                  <a:lnTo>
                    <a:pt x="134" y="895"/>
                  </a:lnTo>
                  <a:lnTo>
                    <a:pt x="169" y="879"/>
                  </a:lnTo>
                  <a:lnTo>
                    <a:pt x="199" y="862"/>
                  </a:lnTo>
                  <a:lnTo>
                    <a:pt x="223" y="846"/>
                  </a:lnTo>
                  <a:lnTo>
                    <a:pt x="242" y="829"/>
                  </a:lnTo>
                  <a:lnTo>
                    <a:pt x="258" y="815"/>
                  </a:lnTo>
                  <a:lnTo>
                    <a:pt x="269" y="802"/>
                  </a:lnTo>
                  <a:lnTo>
                    <a:pt x="277" y="792"/>
                  </a:lnTo>
                  <a:lnTo>
                    <a:pt x="281" y="786"/>
                  </a:lnTo>
                  <a:lnTo>
                    <a:pt x="282" y="784"/>
                  </a:lnTo>
                  <a:lnTo>
                    <a:pt x="289" y="773"/>
                  </a:lnTo>
                  <a:lnTo>
                    <a:pt x="295" y="761"/>
                  </a:lnTo>
                  <a:lnTo>
                    <a:pt x="301" y="748"/>
                  </a:lnTo>
                  <a:lnTo>
                    <a:pt x="306" y="734"/>
                  </a:lnTo>
                  <a:lnTo>
                    <a:pt x="309" y="717"/>
                  </a:lnTo>
                  <a:lnTo>
                    <a:pt x="310" y="700"/>
                  </a:lnTo>
                  <a:lnTo>
                    <a:pt x="308" y="681"/>
                  </a:lnTo>
                  <a:lnTo>
                    <a:pt x="302" y="660"/>
                  </a:lnTo>
                  <a:lnTo>
                    <a:pt x="295" y="639"/>
                  </a:lnTo>
                  <a:lnTo>
                    <a:pt x="283" y="616"/>
                  </a:lnTo>
                  <a:lnTo>
                    <a:pt x="268" y="590"/>
                  </a:lnTo>
                  <a:lnTo>
                    <a:pt x="248" y="564"/>
                  </a:lnTo>
                  <a:lnTo>
                    <a:pt x="222" y="535"/>
                  </a:lnTo>
                  <a:lnTo>
                    <a:pt x="192" y="505"/>
                  </a:lnTo>
                  <a:lnTo>
                    <a:pt x="155" y="473"/>
                  </a:lnTo>
                  <a:lnTo>
                    <a:pt x="118" y="441"/>
                  </a:lnTo>
                  <a:lnTo>
                    <a:pt x="87" y="407"/>
                  </a:lnTo>
                  <a:lnTo>
                    <a:pt x="60" y="373"/>
                  </a:lnTo>
                  <a:lnTo>
                    <a:pt x="39" y="340"/>
                  </a:lnTo>
                  <a:lnTo>
                    <a:pt x="24" y="306"/>
                  </a:lnTo>
                  <a:lnTo>
                    <a:pt x="12" y="272"/>
                  </a:lnTo>
                  <a:lnTo>
                    <a:pt x="7" y="239"/>
                  </a:lnTo>
                  <a:lnTo>
                    <a:pt x="8" y="206"/>
                  </a:lnTo>
                  <a:lnTo>
                    <a:pt x="14" y="175"/>
                  </a:lnTo>
                  <a:lnTo>
                    <a:pt x="27" y="144"/>
                  </a:lnTo>
                  <a:lnTo>
                    <a:pt x="44" y="115"/>
                  </a:lnTo>
                  <a:lnTo>
                    <a:pt x="67" y="86"/>
                  </a:lnTo>
                  <a:lnTo>
                    <a:pt x="94" y="62"/>
                  </a:lnTo>
                  <a:lnTo>
                    <a:pt x="123" y="41"/>
                  </a:lnTo>
                  <a:lnTo>
                    <a:pt x="156" y="25"/>
                  </a:lnTo>
                  <a:lnTo>
                    <a:pt x="190" y="13"/>
                  </a:lnTo>
                  <a:lnTo>
                    <a:pt x="227" y="4"/>
                  </a:lnTo>
                  <a:lnTo>
                    <a:pt x="267" y="0"/>
                  </a:lnTo>
                  <a:lnTo>
                    <a:pt x="3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21">
              <a:extLst>
                <a:ext uri="{FF2B5EF4-FFF2-40B4-BE49-F238E27FC236}">
                  <a16:creationId xmlns:a16="http://schemas.microsoft.com/office/drawing/2014/main" id="{E2C0A68C-F93E-D649-B9DE-73856CE64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11638" y="1727200"/>
              <a:ext cx="41275" cy="39688"/>
            </a:xfrm>
            <a:custGeom>
              <a:avLst/>
              <a:gdLst>
                <a:gd name="T0" fmla="*/ 263 w 366"/>
                <a:gd name="T1" fmla="*/ 0 h 351"/>
                <a:gd name="T2" fmla="*/ 283 w 366"/>
                <a:gd name="T3" fmla="*/ 3 h 351"/>
                <a:gd name="T4" fmla="*/ 303 w 366"/>
                <a:gd name="T5" fmla="*/ 11 h 351"/>
                <a:gd name="T6" fmla="*/ 322 w 366"/>
                <a:gd name="T7" fmla="*/ 22 h 351"/>
                <a:gd name="T8" fmla="*/ 338 w 366"/>
                <a:gd name="T9" fmla="*/ 37 h 351"/>
                <a:gd name="T10" fmla="*/ 350 w 366"/>
                <a:gd name="T11" fmla="*/ 54 h 351"/>
                <a:gd name="T12" fmla="*/ 360 w 366"/>
                <a:gd name="T13" fmla="*/ 75 h 351"/>
                <a:gd name="T14" fmla="*/ 365 w 366"/>
                <a:gd name="T15" fmla="*/ 95 h 351"/>
                <a:gd name="T16" fmla="*/ 366 w 366"/>
                <a:gd name="T17" fmla="*/ 115 h 351"/>
                <a:gd name="T18" fmla="*/ 363 w 366"/>
                <a:gd name="T19" fmla="*/ 136 h 351"/>
                <a:gd name="T20" fmla="*/ 356 w 366"/>
                <a:gd name="T21" fmla="*/ 156 h 351"/>
                <a:gd name="T22" fmla="*/ 344 w 366"/>
                <a:gd name="T23" fmla="*/ 175 h 351"/>
                <a:gd name="T24" fmla="*/ 330 w 366"/>
                <a:gd name="T25" fmla="*/ 191 h 351"/>
                <a:gd name="T26" fmla="*/ 182 w 366"/>
                <a:gd name="T27" fmla="*/ 323 h 351"/>
                <a:gd name="T28" fmla="*/ 164 w 366"/>
                <a:gd name="T29" fmla="*/ 336 h 351"/>
                <a:gd name="T30" fmla="*/ 145 w 366"/>
                <a:gd name="T31" fmla="*/ 346 h 351"/>
                <a:gd name="T32" fmla="*/ 124 w 366"/>
                <a:gd name="T33" fmla="*/ 351 h 351"/>
                <a:gd name="T34" fmla="*/ 103 w 366"/>
                <a:gd name="T35" fmla="*/ 351 h 351"/>
                <a:gd name="T36" fmla="*/ 83 w 366"/>
                <a:gd name="T37" fmla="*/ 348 h 351"/>
                <a:gd name="T38" fmla="*/ 63 w 366"/>
                <a:gd name="T39" fmla="*/ 340 h 351"/>
                <a:gd name="T40" fmla="*/ 44 w 366"/>
                <a:gd name="T41" fmla="*/ 330 h 351"/>
                <a:gd name="T42" fmla="*/ 28 w 366"/>
                <a:gd name="T43" fmla="*/ 315 h 351"/>
                <a:gd name="T44" fmla="*/ 15 w 366"/>
                <a:gd name="T45" fmla="*/ 297 h 351"/>
                <a:gd name="T46" fmla="*/ 6 w 366"/>
                <a:gd name="T47" fmla="*/ 277 h 351"/>
                <a:gd name="T48" fmla="*/ 1 w 366"/>
                <a:gd name="T49" fmla="*/ 257 h 351"/>
                <a:gd name="T50" fmla="*/ 0 w 366"/>
                <a:gd name="T51" fmla="*/ 236 h 351"/>
                <a:gd name="T52" fmla="*/ 3 w 366"/>
                <a:gd name="T53" fmla="*/ 215 h 351"/>
                <a:gd name="T54" fmla="*/ 10 w 366"/>
                <a:gd name="T55" fmla="*/ 196 h 351"/>
                <a:gd name="T56" fmla="*/ 22 w 366"/>
                <a:gd name="T57" fmla="*/ 178 h 351"/>
                <a:gd name="T58" fmla="*/ 37 w 366"/>
                <a:gd name="T59" fmla="*/ 161 h 351"/>
                <a:gd name="T60" fmla="*/ 183 w 366"/>
                <a:gd name="T61" fmla="*/ 29 h 351"/>
                <a:gd name="T62" fmla="*/ 202 w 366"/>
                <a:gd name="T63" fmla="*/ 16 h 351"/>
                <a:gd name="T64" fmla="*/ 221 w 366"/>
                <a:gd name="T65" fmla="*/ 7 h 351"/>
                <a:gd name="T66" fmla="*/ 241 w 366"/>
                <a:gd name="T67" fmla="*/ 1 h 351"/>
                <a:gd name="T68" fmla="*/ 263 w 366"/>
                <a:gd name="T6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351">
                  <a:moveTo>
                    <a:pt x="263" y="0"/>
                  </a:moveTo>
                  <a:lnTo>
                    <a:pt x="283" y="3"/>
                  </a:lnTo>
                  <a:lnTo>
                    <a:pt x="303" y="11"/>
                  </a:lnTo>
                  <a:lnTo>
                    <a:pt x="322" y="22"/>
                  </a:lnTo>
                  <a:lnTo>
                    <a:pt x="338" y="37"/>
                  </a:lnTo>
                  <a:lnTo>
                    <a:pt x="350" y="54"/>
                  </a:lnTo>
                  <a:lnTo>
                    <a:pt x="360" y="75"/>
                  </a:lnTo>
                  <a:lnTo>
                    <a:pt x="365" y="95"/>
                  </a:lnTo>
                  <a:lnTo>
                    <a:pt x="366" y="115"/>
                  </a:lnTo>
                  <a:lnTo>
                    <a:pt x="363" y="136"/>
                  </a:lnTo>
                  <a:lnTo>
                    <a:pt x="356" y="156"/>
                  </a:lnTo>
                  <a:lnTo>
                    <a:pt x="344" y="175"/>
                  </a:lnTo>
                  <a:lnTo>
                    <a:pt x="330" y="191"/>
                  </a:lnTo>
                  <a:lnTo>
                    <a:pt x="182" y="323"/>
                  </a:lnTo>
                  <a:lnTo>
                    <a:pt x="164" y="336"/>
                  </a:lnTo>
                  <a:lnTo>
                    <a:pt x="145" y="346"/>
                  </a:lnTo>
                  <a:lnTo>
                    <a:pt x="124" y="351"/>
                  </a:lnTo>
                  <a:lnTo>
                    <a:pt x="103" y="351"/>
                  </a:lnTo>
                  <a:lnTo>
                    <a:pt x="83" y="348"/>
                  </a:lnTo>
                  <a:lnTo>
                    <a:pt x="63" y="340"/>
                  </a:lnTo>
                  <a:lnTo>
                    <a:pt x="44" y="330"/>
                  </a:lnTo>
                  <a:lnTo>
                    <a:pt x="28" y="315"/>
                  </a:lnTo>
                  <a:lnTo>
                    <a:pt x="15" y="297"/>
                  </a:lnTo>
                  <a:lnTo>
                    <a:pt x="6" y="277"/>
                  </a:lnTo>
                  <a:lnTo>
                    <a:pt x="1" y="257"/>
                  </a:lnTo>
                  <a:lnTo>
                    <a:pt x="0" y="236"/>
                  </a:lnTo>
                  <a:lnTo>
                    <a:pt x="3" y="215"/>
                  </a:lnTo>
                  <a:lnTo>
                    <a:pt x="10" y="196"/>
                  </a:lnTo>
                  <a:lnTo>
                    <a:pt x="22" y="178"/>
                  </a:lnTo>
                  <a:lnTo>
                    <a:pt x="37" y="161"/>
                  </a:lnTo>
                  <a:lnTo>
                    <a:pt x="183" y="29"/>
                  </a:lnTo>
                  <a:lnTo>
                    <a:pt x="202" y="16"/>
                  </a:lnTo>
                  <a:lnTo>
                    <a:pt x="221" y="7"/>
                  </a:lnTo>
                  <a:lnTo>
                    <a:pt x="241" y="1"/>
                  </a:lnTo>
                  <a:lnTo>
                    <a:pt x="2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2" name="群組 61">
            <a:extLst>
              <a:ext uri="{FF2B5EF4-FFF2-40B4-BE49-F238E27FC236}">
                <a16:creationId xmlns:a16="http://schemas.microsoft.com/office/drawing/2014/main" id="{630F2E02-5112-DC4E-BA6D-F0E3440FB3CB}"/>
              </a:ext>
            </a:extLst>
          </p:cNvPr>
          <p:cNvGrpSpPr/>
          <p:nvPr/>
        </p:nvGrpSpPr>
        <p:grpSpPr>
          <a:xfrm>
            <a:off x="2412839" y="558952"/>
            <a:ext cx="3028950" cy="457200"/>
            <a:chOff x="793750" y="558800"/>
            <a:chExt cx="3028950" cy="457200"/>
          </a:xfrm>
        </p:grpSpPr>
        <p:sp>
          <p:nvSpPr>
            <p:cNvPr id="63" name="오른쪽 대괄호 5">
              <a:extLst>
                <a:ext uri="{FF2B5EF4-FFF2-40B4-BE49-F238E27FC236}">
                  <a16:creationId xmlns:a16="http://schemas.microsoft.com/office/drawing/2014/main" id="{DD422501-A1F5-D045-A67A-647F84A08902}"/>
                </a:ext>
              </a:extLst>
            </p:cNvPr>
            <p:cNvSpPr/>
            <p:nvPr/>
          </p:nvSpPr>
          <p:spPr>
            <a:xfrm rot="16200000">
              <a:off x="2079625" y="-727075"/>
              <a:ext cx="457200" cy="3028950"/>
            </a:xfrm>
            <a:prstGeom prst="rightBracket">
              <a:avLst>
                <a:gd name="adj" fmla="val 0"/>
              </a:avLst>
            </a:prstGeom>
            <a:ln>
              <a:solidFill>
                <a:srgbClr val="D87C7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직사각형 27">
              <a:extLst>
                <a:ext uri="{FF2B5EF4-FFF2-40B4-BE49-F238E27FC236}">
                  <a16:creationId xmlns:a16="http://schemas.microsoft.com/office/drawing/2014/main" id="{8CF38BD6-8B44-6346-B1CC-E9AAC4A0DB5F}"/>
                </a:ext>
              </a:extLst>
            </p:cNvPr>
            <p:cNvSpPr/>
            <p:nvPr/>
          </p:nvSpPr>
          <p:spPr>
            <a:xfrm>
              <a:off x="1242731" y="647477"/>
              <a:ext cx="2079524" cy="338554"/>
            </a:xfrm>
            <a:prstGeom prst="rect">
              <a:avLst/>
            </a:prstGeom>
            <a:ln w="31750">
              <a:noFill/>
            </a:ln>
          </p:spPr>
          <p:txBody>
            <a:bodyPr wrap="square">
              <a:spAutoFit/>
            </a:bodyPr>
            <a:lstStyle/>
            <a:p>
              <a:pPr algn="ctr" latinLnBrk="0">
                <a:defRPr/>
              </a:pPr>
              <a:r>
                <a:rPr lang="en-US" altLang="zh-TW" sz="1600" kern="0" dirty="0">
                  <a:ln w="41275">
                    <a:noFill/>
                  </a:ln>
                  <a:solidFill>
                    <a:schemeClr val="bg2">
                      <a:lumMod val="50000"/>
                    </a:schemeClr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02</a:t>
              </a:r>
              <a:r>
                <a:rPr lang="zh-TW" altLang="en-US" sz="1600" kern="0" dirty="0">
                  <a:ln w="41275">
                    <a:noFill/>
                  </a:ln>
                  <a:solidFill>
                    <a:schemeClr val="bg2">
                      <a:lumMod val="50000"/>
                    </a:schemeClr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導覽選單變化</a:t>
              </a:r>
              <a:endParaRPr lang="en-US" altLang="zh-CN" sz="1600" kern="0" dirty="0">
                <a:ln w="41275">
                  <a:noFill/>
                </a:ln>
                <a:solidFill>
                  <a:schemeClr val="bg2">
                    <a:lumMod val="50000"/>
                  </a:schemeClr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sp>
          <p:nvSpPr>
            <p:cNvPr id="66" name="TextBox 15">
              <a:extLst>
                <a:ext uri="{FF2B5EF4-FFF2-40B4-BE49-F238E27FC236}">
                  <a16:creationId xmlns:a16="http://schemas.microsoft.com/office/drawing/2014/main" id="{90F8BE10-6762-D04A-99AA-75DE95E38C4B}"/>
                </a:ext>
              </a:extLst>
            </p:cNvPr>
            <p:cNvSpPr txBox="1">
              <a:spLocks noChangeAspect="1"/>
            </p:cNvSpPr>
            <p:nvPr/>
          </p:nvSpPr>
          <p:spPr>
            <a:xfrm>
              <a:off x="1242731" y="654830"/>
              <a:ext cx="2623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rgbClr val="D87C79"/>
                  </a:solidFill>
                </a:rPr>
                <a:t>▶</a:t>
              </a:r>
            </a:p>
          </p:txBody>
        </p:sp>
      </p:grpSp>
      <p:cxnSp>
        <p:nvCxnSpPr>
          <p:cNvPr id="78" name="직선 연결선 7">
            <a:extLst>
              <a:ext uri="{FF2B5EF4-FFF2-40B4-BE49-F238E27FC236}">
                <a16:creationId xmlns:a16="http://schemas.microsoft.com/office/drawing/2014/main" id="{519B5BC4-2D6E-CB41-A2CD-53B8FF3ED666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995553" y="1013106"/>
            <a:ext cx="1417286" cy="3046"/>
          </a:xfrm>
          <a:prstGeom prst="line">
            <a:avLst/>
          </a:prstGeom>
          <a:ln>
            <a:solidFill>
              <a:srgbClr val="D87C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90466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110</Words>
  <Application>Microsoft Macintosh PowerPoint</Application>
  <PresentationFormat>寬螢幕</PresentationFormat>
  <Paragraphs>24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1" baseType="lpstr">
      <vt:lpstr>Hiragino Sans GB W3</vt:lpstr>
      <vt:lpstr>맑은 고딕</vt:lpstr>
      <vt:lpstr>PingFang SC</vt:lpstr>
      <vt:lpstr>야놀자 야체 B</vt:lpstr>
      <vt:lpstr>Arial</vt:lpstr>
      <vt:lpstr>Arial Rounded MT Bold</vt:lpstr>
      <vt:lpstr>1_Office 테마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Microsoft Office User</cp:lastModifiedBy>
  <cp:revision>41</cp:revision>
  <dcterms:created xsi:type="dcterms:W3CDTF">2020-02-14T03:17:50Z</dcterms:created>
  <dcterms:modified xsi:type="dcterms:W3CDTF">2020-05-24T10:43:26Z</dcterms:modified>
</cp:coreProperties>
</file>

<file path=docProps/thumbnail.jpeg>
</file>